
<file path=[Content_Types].xml><?xml version="1.0" encoding="utf-8"?>
<Types xmlns="http://schemas.openxmlformats.org/package/2006/content-types">
  <Default Extension="mp3" ContentType="audio/mpeg"/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475" r:id="rId2"/>
    <p:sldId id="625" r:id="rId3"/>
    <p:sldId id="640" r:id="rId4"/>
    <p:sldId id="641" r:id="rId5"/>
    <p:sldId id="642" r:id="rId6"/>
    <p:sldId id="643" r:id="rId7"/>
    <p:sldId id="644" r:id="rId8"/>
    <p:sldId id="645" r:id="rId9"/>
    <p:sldId id="646" r:id="rId10"/>
    <p:sldId id="647" r:id="rId11"/>
    <p:sldId id="648" r:id="rId12"/>
    <p:sldId id="649" r:id="rId13"/>
    <p:sldId id="650" r:id="rId14"/>
    <p:sldId id="651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田島 力" initials="田島" lastIdx="1" clrIdx="0">
    <p:extLst>
      <p:ext uri="{19B8F6BF-5375-455C-9EA6-DF929625EA0E}">
        <p15:presenceInfo xmlns:p15="http://schemas.microsoft.com/office/powerpoint/2012/main" userId="970fcc3177c3a9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3300"/>
    <a:srgbClr val="002D86"/>
    <a:srgbClr val="67E0FD"/>
    <a:srgbClr val="66FFFF"/>
    <a:srgbClr val="CCCCFF"/>
    <a:srgbClr val="FFCCFF"/>
    <a:srgbClr val="CCECFF"/>
    <a:srgbClr val="FF99CC"/>
    <a:srgbClr val="73B8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137" autoAdjust="0"/>
    <p:restoredTop sz="94955" autoAdjust="0"/>
  </p:normalViewPr>
  <p:slideViewPr>
    <p:cSldViewPr snapToGrid="0">
      <p:cViewPr varScale="1">
        <p:scale>
          <a:sx n="55" d="100"/>
          <a:sy n="55" d="100"/>
        </p:scale>
        <p:origin x="72" y="1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田島 力" userId="970fcc3177c3a911" providerId="LiveId" clId="{B2BD56C5-1A7B-4B28-B6FE-CEE94AB9ECBB}"/>
    <pc:docChg chg="custSel modSld">
      <pc:chgData name="田島 力" userId="970fcc3177c3a911" providerId="LiveId" clId="{B2BD56C5-1A7B-4B28-B6FE-CEE94AB9ECBB}" dt="2018-10-20T07:23:09.474" v="111" actId="1076"/>
      <pc:docMkLst>
        <pc:docMk/>
      </pc:docMkLst>
      <pc:sldChg chg="addSp delSp modSp delAnim modAnim">
        <pc:chgData name="田島 力" userId="970fcc3177c3a911" providerId="LiveId" clId="{B2BD56C5-1A7B-4B28-B6FE-CEE94AB9ECBB}" dt="2018-10-20T06:58:42.084" v="18" actId="1076"/>
        <pc:sldMkLst>
          <pc:docMk/>
          <pc:sldMk cId="4122560078" sldId="643"/>
        </pc:sldMkLst>
        <pc:spChg chg="mod">
          <ac:chgData name="田島 力" userId="970fcc3177c3a911" providerId="LiveId" clId="{B2BD56C5-1A7B-4B28-B6FE-CEE94AB9ECBB}" dt="2018-10-20T06:58:42.084" v="18" actId="1076"/>
          <ac:spMkLst>
            <pc:docMk/>
            <pc:sldMk cId="4122560078" sldId="643"/>
            <ac:spMk id="3" creationId="{806AC284-DB26-4AB2-8DC8-C1B2302F1671}"/>
          </ac:spMkLst>
        </pc:spChg>
        <pc:picChg chg="add mod">
          <ac:chgData name="田島 力" userId="970fcc3177c3a911" providerId="LiveId" clId="{B2BD56C5-1A7B-4B28-B6FE-CEE94AB9ECBB}" dt="2018-10-20T06:57:43.875" v="7" actId="1076"/>
          <ac:picMkLst>
            <pc:docMk/>
            <pc:sldMk cId="4122560078" sldId="643"/>
            <ac:picMk id="2" creationId="{E1110C1E-E011-4403-9337-73FB343A50C2}"/>
          </ac:picMkLst>
        </pc:picChg>
        <pc:picChg chg="del">
          <ac:chgData name="田島 力" userId="970fcc3177c3a911" providerId="LiveId" clId="{B2BD56C5-1A7B-4B28-B6FE-CEE94AB9ECBB}" dt="2018-10-20T06:57:47.864" v="8" actId="478"/>
          <ac:picMkLst>
            <pc:docMk/>
            <pc:sldMk cId="4122560078" sldId="643"/>
            <ac:picMk id="4" creationId="{B88CB82A-32CD-4F87-97A9-55B03D951260}"/>
          </ac:picMkLst>
        </pc:picChg>
      </pc:sldChg>
      <pc:sldChg chg="addSp delSp modSp delAnim modAnim">
        <pc:chgData name="田島 力" userId="970fcc3177c3a911" providerId="LiveId" clId="{B2BD56C5-1A7B-4B28-B6FE-CEE94AB9ECBB}" dt="2018-10-20T07:23:09.474" v="111" actId="1076"/>
        <pc:sldMkLst>
          <pc:docMk/>
          <pc:sldMk cId="3780544760" sldId="644"/>
        </pc:sldMkLst>
        <pc:spChg chg="del">
          <ac:chgData name="田島 力" userId="970fcc3177c3a911" providerId="LiveId" clId="{B2BD56C5-1A7B-4B28-B6FE-CEE94AB9ECBB}" dt="2018-10-20T07:02:22.064" v="32" actId="478"/>
          <ac:spMkLst>
            <pc:docMk/>
            <pc:sldMk cId="3780544760" sldId="644"/>
            <ac:spMk id="2" creationId="{9F35D143-A3B9-4E3E-9A2C-E5463D4088F6}"/>
          </ac:spMkLst>
        </pc:spChg>
        <pc:spChg chg="add mod">
          <ac:chgData name="田島 力" userId="970fcc3177c3a911" providerId="LiveId" clId="{B2BD56C5-1A7B-4B28-B6FE-CEE94AB9ECBB}" dt="2018-10-20T07:23:09.474" v="111" actId="1076"/>
          <ac:spMkLst>
            <pc:docMk/>
            <pc:sldMk cId="3780544760" sldId="644"/>
            <ac:spMk id="3" creationId="{2ECB6AAA-B5BA-4C01-9CE4-E64497AB8E9B}"/>
          </ac:spMkLst>
        </pc:spChg>
        <pc:spChg chg="mod">
          <ac:chgData name="田島 力" userId="970fcc3177c3a911" providerId="LiveId" clId="{B2BD56C5-1A7B-4B28-B6FE-CEE94AB9ECBB}" dt="2018-10-20T07:03:01.786" v="39"/>
          <ac:spMkLst>
            <pc:docMk/>
            <pc:sldMk cId="3780544760" sldId="644"/>
            <ac:spMk id="21" creationId="{320D81DF-222C-4468-9BE3-5FBD1F2C5D90}"/>
          </ac:spMkLst>
        </pc:spChg>
      </pc:sldChg>
      <pc:sldChg chg="addSp delSp modSp delAnim modAnim">
        <pc:chgData name="田島 力" userId="970fcc3177c3a911" providerId="LiveId" clId="{B2BD56C5-1A7B-4B28-B6FE-CEE94AB9ECBB}" dt="2018-10-20T07:05:26.851" v="51" actId="1076"/>
        <pc:sldMkLst>
          <pc:docMk/>
          <pc:sldMk cId="3058368649" sldId="645"/>
        </pc:sldMkLst>
        <pc:spChg chg="mod">
          <ac:chgData name="田島 力" userId="970fcc3177c3a911" providerId="LiveId" clId="{B2BD56C5-1A7B-4B28-B6FE-CEE94AB9ECBB}" dt="2018-10-20T07:05:26.851" v="51" actId="1076"/>
          <ac:spMkLst>
            <pc:docMk/>
            <pc:sldMk cId="3058368649" sldId="645"/>
            <ac:spMk id="13" creationId="{DD04E7AC-6179-4E48-B25E-C0B89F7A2FBE}"/>
          </ac:spMkLst>
        </pc:spChg>
        <pc:picChg chg="add mod">
          <ac:chgData name="田島 力" userId="970fcc3177c3a911" providerId="LiveId" clId="{B2BD56C5-1A7B-4B28-B6FE-CEE94AB9ECBB}" dt="2018-10-20T07:05:16.156" v="50" actId="1076"/>
          <ac:picMkLst>
            <pc:docMk/>
            <pc:sldMk cId="3058368649" sldId="645"/>
            <ac:picMk id="2" creationId="{64784AAF-EB7A-464D-9E40-461185EE8BFB}"/>
          </ac:picMkLst>
        </pc:picChg>
        <pc:picChg chg="del">
          <ac:chgData name="田島 力" userId="970fcc3177c3a911" providerId="LiveId" clId="{B2BD56C5-1A7B-4B28-B6FE-CEE94AB9ECBB}" dt="2018-10-20T07:05:11.380" v="49" actId="478"/>
          <ac:picMkLst>
            <pc:docMk/>
            <pc:sldMk cId="3058368649" sldId="645"/>
            <ac:picMk id="5" creationId="{DDCD761F-03F9-4D63-8C82-08612BDF39A3}"/>
          </ac:picMkLst>
        </pc:picChg>
      </pc:sldChg>
      <pc:sldChg chg="addSp delSp modSp delAnim modAnim">
        <pc:chgData name="田島 力" userId="970fcc3177c3a911" providerId="LiveId" clId="{B2BD56C5-1A7B-4B28-B6FE-CEE94AB9ECBB}" dt="2018-10-20T07:09:03.723" v="76"/>
        <pc:sldMkLst>
          <pc:docMk/>
          <pc:sldMk cId="4265342954" sldId="648"/>
        </pc:sldMkLst>
        <pc:spChg chg="mod">
          <ac:chgData name="田島 力" userId="970fcc3177c3a911" providerId="LiveId" clId="{B2BD56C5-1A7B-4B28-B6FE-CEE94AB9ECBB}" dt="2018-10-20T07:07:12.576" v="52" actId="207"/>
          <ac:spMkLst>
            <pc:docMk/>
            <pc:sldMk cId="4265342954" sldId="648"/>
            <ac:spMk id="17" creationId="{B761EBA0-0EB1-44F1-BBD1-3792A6D8A122}"/>
          </ac:spMkLst>
        </pc:spChg>
        <pc:picChg chg="del">
          <ac:chgData name="田島 力" userId="970fcc3177c3a911" providerId="LiveId" clId="{B2BD56C5-1A7B-4B28-B6FE-CEE94AB9ECBB}" dt="2018-10-20T07:07:54" v="54" actId="478"/>
          <ac:picMkLst>
            <pc:docMk/>
            <pc:sldMk cId="4265342954" sldId="648"/>
            <ac:picMk id="2" creationId="{CE7166A6-2F43-4F63-8BFD-5A7465283832}"/>
          </ac:picMkLst>
        </pc:picChg>
        <pc:picChg chg="add mod">
          <ac:chgData name="田島 力" userId="970fcc3177c3a911" providerId="LiveId" clId="{B2BD56C5-1A7B-4B28-B6FE-CEE94AB9ECBB}" dt="2018-10-20T07:08:34.427" v="59" actId="1076"/>
          <ac:picMkLst>
            <pc:docMk/>
            <pc:sldMk cId="4265342954" sldId="648"/>
            <ac:picMk id="4" creationId="{B2B749DC-D41A-4A05-BC7E-E8892F475E8F}"/>
          </ac:picMkLst>
        </pc:picChg>
      </pc:sldChg>
      <pc:sldChg chg="addSp delSp modSp delAnim modAnim">
        <pc:chgData name="田島 力" userId="970fcc3177c3a911" providerId="LiveId" clId="{B2BD56C5-1A7B-4B28-B6FE-CEE94AB9ECBB}" dt="2018-10-20T07:13:24.410" v="90"/>
        <pc:sldMkLst>
          <pc:docMk/>
          <pc:sldMk cId="573802512" sldId="650"/>
        </pc:sldMkLst>
        <pc:picChg chg="add mod">
          <ac:chgData name="田島 力" userId="970fcc3177c3a911" providerId="LiveId" clId="{B2BD56C5-1A7B-4B28-B6FE-CEE94AB9ECBB}" dt="2018-10-20T07:10:32.251" v="79" actId="1076"/>
          <ac:picMkLst>
            <pc:docMk/>
            <pc:sldMk cId="573802512" sldId="650"/>
            <ac:picMk id="2" creationId="{ACA72987-A582-4D10-B09B-B3D6CFE0350F}"/>
          </ac:picMkLst>
        </pc:picChg>
        <pc:picChg chg="del">
          <ac:chgData name="田島 力" userId="970fcc3177c3a911" providerId="LiveId" clId="{B2BD56C5-1A7B-4B28-B6FE-CEE94AB9ECBB}" dt="2018-10-20T07:11:35.532" v="89" actId="478"/>
          <ac:picMkLst>
            <pc:docMk/>
            <pc:sldMk cId="573802512" sldId="650"/>
            <ac:picMk id="17" creationId="{BC0A256F-71B7-4873-AAF6-D9B1A0F974C4}"/>
          </ac:picMkLst>
        </pc:picChg>
      </pc:sldChg>
      <pc:sldChg chg="addSp delSp modSp delAnim modAnim">
        <pc:chgData name="田島 力" userId="970fcc3177c3a911" providerId="LiveId" clId="{B2BD56C5-1A7B-4B28-B6FE-CEE94AB9ECBB}" dt="2018-10-20T07:16:14.427" v="109" actId="1076"/>
        <pc:sldMkLst>
          <pc:docMk/>
          <pc:sldMk cId="2666141013" sldId="651"/>
        </pc:sldMkLst>
        <pc:spChg chg="add mod">
          <ac:chgData name="田島 力" userId="970fcc3177c3a911" providerId="LiveId" clId="{B2BD56C5-1A7B-4B28-B6FE-CEE94AB9ECBB}" dt="2018-10-20T07:16:14.427" v="109" actId="1076"/>
          <ac:spMkLst>
            <pc:docMk/>
            <pc:sldMk cId="2666141013" sldId="651"/>
            <ac:spMk id="2" creationId="{0B2012E9-5FB8-49AF-B4BF-567EA4A36932}"/>
          </ac:spMkLst>
        </pc:spChg>
        <pc:spChg chg="del">
          <ac:chgData name="田島 力" userId="970fcc3177c3a911" providerId="LiveId" clId="{B2BD56C5-1A7B-4B28-B6FE-CEE94AB9ECBB}" dt="2018-10-20T07:16:04.759" v="108" actId="478"/>
          <ac:spMkLst>
            <pc:docMk/>
            <pc:sldMk cId="2666141013" sldId="651"/>
            <ac:spMk id="17" creationId="{E2433E1A-E89E-4032-8DB5-D60E2FEA0AE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F15A1-DD06-41D1-904A-BADF9A06B66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B9E64-BE32-4947-A226-5B76845D2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0D3E7B-3871-4A45-999B-78C35BDD1D22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7147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出典の音楽研究所のアドレスは</a:t>
            </a:r>
            <a:r>
              <a:rPr kumimoji="1"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</a:p>
          <a:p>
            <a:r>
              <a:rPr kumimoji="1"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http://www.asahi-net.or.jp/~HB9T-KTD/music/musj.html</a:t>
            </a:r>
            <a:endParaRPr kumimoji="1" lang="ja-JP" altLang="en-US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B9E64-BE32-4947-A226-5B76845D201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058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古典主義の画家ダヴィドの「ナポレオンの戴冠」は、教科書のキャプションを参照。</a:t>
            </a:r>
            <a:endParaRPr kumimoji="1" lang="en-US" altLang="ja-JP" dirty="0"/>
          </a:p>
          <a:p>
            <a:r>
              <a:rPr kumimoji="1" lang="ja-JP" altLang="en-US" dirty="0"/>
              <a:t>ナポレオン</a:t>
            </a:r>
            <a:r>
              <a:rPr kumimoji="1" lang="en-US" altLang="ja-JP" dirty="0"/>
              <a:t>=</a:t>
            </a:r>
            <a:r>
              <a:rPr kumimoji="1" lang="ja-JP" altLang="en-US" dirty="0"/>
              <a:t>ボナパルトに憧れたベートーヴェンが、ナポレオンに捧げようとして作曲した曲といわれる。</a:t>
            </a:r>
            <a:endParaRPr kumimoji="1" lang="en-US" altLang="ja-JP" dirty="0"/>
          </a:p>
          <a:p>
            <a:r>
              <a:rPr kumimoji="1" lang="ja-JP" altLang="en-US" dirty="0"/>
              <a:t>出典は、クラシック名曲サウンドライブラリー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アドレスは、　</a:t>
            </a:r>
            <a:r>
              <a:rPr kumimoji="1" lang="en-US" altLang="ja-JP" dirty="0"/>
              <a:t>http://classical-sound.seesaa.net/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B9E64-BE32-4947-A226-5B76845D2015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412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B9E64-BE32-4947-A226-5B76845D2015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567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「</a:t>
            </a:r>
            <a:r>
              <a:rPr kumimoji="1" lang="en-US" altLang="ja-JP" dirty="0"/>
              <a:t>1812</a:t>
            </a:r>
            <a:r>
              <a:rPr kumimoji="1" lang="ja-JP" altLang="en-US" dirty="0"/>
              <a:t>年荘厳序曲」は、チャイコフスキーがナポレオンのロシア遠征の失敗、ロシアの勝利をテーマにした曲。ラ</a:t>
            </a:r>
            <a:r>
              <a:rPr kumimoji="1" lang="en-US" altLang="ja-JP" dirty="0"/>
              <a:t>=</a:t>
            </a:r>
            <a:r>
              <a:rPr kumimoji="1" lang="ja-JP" altLang="en-US" dirty="0"/>
              <a:t>マルセイエーズが次第に小さくなり、ロシア風の曲に取って代わられていくことで、ロシア遠征の逆転劇を表した。</a:t>
            </a:r>
            <a:endParaRPr kumimoji="1" lang="en-US" altLang="ja-JP" dirty="0"/>
          </a:p>
          <a:p>
            <a:r>
              <a:rPr kumimoji="1" lang="ja-JP" altLang="en-US"/>
              <a:t>チャイコフスキーは、ロマン派を一歩進めて、スメタナとともに国民楽派とよばれる。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B9E64-BE32-4947-A226-5B76845D2015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795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11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03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82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1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31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24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274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384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70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03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54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5F9D4-78E9-4F10-9F3B-01D38CB71C54}" type="datetimeFigureOut">
              <a:rPr kumimoji="1" lang="ja-JP" altLang="en-US" smtClean="0"/>
              <a:pPr/>
              <a:t>2018/10/20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ABC4F-9A0D-45C6-B5AA-D7ACBBC0E32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21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pn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6"/>
          <p:cNvSpPr txBox="1">
            <a:spLocks/>
          </p:cNvSpPr>
          <p:nvPr/>
        </p:nvSpPr>
        <p:spPr>
          <a:xfrm>
            <a:off x="1316304" y="2259321"/>
            <a:ext cx="9351695" cy="2339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ja-JP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25.</a:t>
            </a:r>
            <a:r>
              <a:rPr lang="ja-JP" altLang="en-US" sz="5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ナポレオンの大陸支配</a:t>
            </a:r>
            <a:endParaRPr lang="ja-JP" altLang="en-US" sz="44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590793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>
            <a:extLst>
              <a:ext uri="{FF2B5EF4-FFF2-40B4-BE49-F238E27FC236}">
                <a16:creationId xmlns:a16="http://schemas.microsoft.com/office/drawing/2014/main" id="{0C2F386D-7B63-48EE-86C8-A95CD3CB12E0}"/>
              </a:ext>
            </a:extLst>
          </p:cNvPr>
          <p:cNvSpPr txBox="1">
            <a:spLocks/>
          </p:cNvSpPr>
          <p:nvPr/>
        </p:nvSpPr>
        <p:spPr>
          <a:xfrm>
            <a:off x="-130629" y="1221628"/>
            <a:ext cx="6384472" cy="33839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・ナポレオン軍は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陸戦で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は圧倒的に強く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オース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トリア・ロシア連合軍を　　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 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の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戦いで破った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(1805)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70" y="108217"/>
            <a:ext cx="3961968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75178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ナポレオン帝国の形成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8845C79-59D0-417D-985E-D84C804603A8}"/>
              </a:ext>
            </a:extLst>
          </p:cNvPr>
          <p:cNvSpPr txBox="1">
            <a:spLocks/>
          </p:cNvSpPr>
          <p:nvPr/>
        </p:nvSpPr>
        <p:spPr>
          <a:xfrm>
            <a:off x="-130629" y="4902393"/>
            <a:ext cx="12322629" cy="12700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・オランダやイタリアに侵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攻して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弟のルイ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=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ボナパルトをオランダ王とした。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8" name="下矢印 17">
            <a:extLst>
              <a:ext uri="{FF2B5EF4-FFF2-40B4-BE49-F238E27FC236}">
                <a16:creationId xmlns:a16="http://schemas.microsoft.com/office/drawing/2014/main" id="{DFCDB02B-8D58-4BE4-95C1-9C00B55D11FE}"/>
              </a:ext>
            </a:extLst>
          </p:cNvPr>
          <p:cNvSpPr/>
          <p:nvPr/>
        </p:nvSpPr>
        <p:spPr>
          <a:xfrm>
            <a:off x="3957094" y="4535019"/>
            <a:ext cx="909985" cy="36737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26EF18-5CDF-4330-853D-30069BF8C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12937"/>
            <a:ext cx="6011353" cy="498387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4" name="吹き出し: 折線 3">
            <a:extLst>
              <a:ext uri="{FF2B5EF4-FFF2-40B4-BE49-F238E27FC236}">
                <a16:creationId xmlns:a16="http://schemas.microsoft.com/office/drawing/2014/main" id="{9BD8BA37-4FD3-40BE-A2B2-CDAEF4B7A859}"/>
              </a:ext>
            </a:extLst>
          </p:cNvPr>
          <p:cNvSpPr/>
          <p:nvPr/>
        </p:nvSpPr>
        <p:spPr>
          <a:xfrm>
            <a:off x="4591096" y="28867"/>
            <a:ext cx="5546768" cy="744470"/>
          </a:xfrm>
          <a:prstGeom prst="borderCallout2">
            <a:avLst>
              <a:gd name="adj1" fmla="val 102095"/>
              <a:gd name="adj2" fmla="val 29094"/>
              <a:gd name="adj3" fmla="val 231501"/>
              <a:gd name="adj4" fmla="val 28834"/>
              <a:gd name="adj5" fmla="val 538003"/>
              <a:gd name="adj6" fmla="val 30868"/>
            </a:avLst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トラファルガーの海戦</a:t>
            </a: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3B0F94E6-AE25-40FC-B2C7-64CB789CF5CC}"/>
              </a:ext>
            </a:extLst>
          </p:cNvPr>
          <p:cNvSpPr txBox="1">
            <a:spLocks/>
          </p:cNvSpPr>
          <p:nvPr/>
        </p:nvSpPr>
        <p:spPr>
          <a:xfrm>
            <a:off x="299323" y="3120349"/>
            <a:ext cx="5143534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12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アウステルリッツ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A3B71BC-5E02-4B83-B964-3F623DD2BFE4}"/>
              </a:ext>
            </a:extLst>
          </p:cNvPr>
          <p:cNvCxnSpPr>
            <a:cxnSpLocks/>
          </p:cNvCxnSpPr>
          <p:nvPr/>
        </p:nvCxnSpPr>
        <p:spPr>
          <a:xfrm flipV="1">
            <a:off x="5283304" y="2547257"/>
            <a:ext cx="4278707" cy="762912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タイトル 1">
            <a:extLst>
              <a:ext uri="{FF2B5EF4-FFF2-40B4-BE49-F238E27FC236}">
                <a16:creationId xmlns:a16="http://schemas.microsoft.com/office/drawing/2014/main" id="{EF65FAA9-8120-4CF6-9365-4F518944E17B}"/>
              </a:ext>
            </a:extLst>
          </p:cNvPr>
          <p:cNvSpPr txBox="1">
            <a:spLocks/>
          </p:cNvSpPr>
          <p:nvPr/>
        </p:nvSpPr>
        <p:spPr>
          <a:xfrm>
            <a:off x="4528285" y="6102226"/>
            <a:ext cx="3451116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13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ライン同盟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2" name="タイトル 1">
            <a:extLst>
              <a:ext uri="{FF2B5EF4-FFF2-40B4-BE49-F238E27FC236}">
                <a16:creationId xmlns:a16="http://schemas.microsoft.com/office/drawing/2014/main" id="{1DBCCC00-B017-4065-84C3-D3E4EDB940A8}"/>
              </a:ext>
            </a:extLst>
          </p:cNvPr>
          <p:cNvSpPr txBox="1">
            <a:spLocks/>
          </p:cNvSpPr>
          <p:nvPr/>
        </p:nvSpPr>
        <p:spPr>
          <a:xfrm>
            <a:off x="-130629" y="6160356"/>
            <a:ext cx="12322629" cy="7301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・西部ドイツ諸邦と　　　　　　　を結成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(1806)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D5CC9FA-5B80-4F55-A21D-C25568401E58}"/>
              </a:ext>
            </a:extLst>
          </p:cNvPr>
          <p:cNvSpPr/>
          <p:nvPr/>
        </p:nvSpPr>
        <p:spPr>
          <a:xfrm rot="20558206">
            <a:off x="8180615" y="1826473"/>
            <a:ext cx="489857" cy="342900"/>
          </a:xfrm>
          <a:prstGeom prst="ellipse">
            <a:avLst/>
          </a:prstGeom>
          <a:noFill/>
          <a:ln w="57150">
            <a:solidFill>
              <a:srgbClr val="002D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6456D423-56BD-43B9-A205-C4829A7F9A72}"/>
              </a:ext>
            </a:extLst>
          </p:cNvPr>
          <p:cNvCxnSpPr>
            <a:cxnSpLocks/>
          </p:cNvCxnSpPr>
          <p:nvPr/>
        </p:nvCxnSpPr>
        <p:spPr>
          <a:xfrm flipH="1" flipV="1">
            <a:off x="8425543" y="2234654"/>
            <a:ext cx="284935" cy="3362157"/>
          </a:xfrm>
          <a:prstGeom prst="straightConnector1">
            <a:avLst/>
          </a:prstGeom>
          <a:ln w="57150">
            <a:solidFill>
              <a:srgbClr val="002D8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B3606D95-EE10-4DC2-9F07-8EE607C458A7}"/>
              </a:ext>
            </a:extLst>
          </p:cNvPr>
          <p:cNvCxnSpPr>
            <a:cxnSpLocks/>
          </p:cNvCxnSpPr>
          <p:nvPr/>
        </p:nvCxnSpPr>
        <p:spPr>
          <a:xfrm flipV="1">
            <a:off x="6671778" y="2847703"/>
            <a:ext cx="2132588" cy="331265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下矢印 17">
            <a:extLst>
              <a:ext uri="{FF2B5EF4-FFF2-40B4-BE49-F238E27FC236}">
                <a16:creationId xmlns:a16="http://schemas.microsoft.com/office/drawing/2014/main" id="{C8AEBFE7-D70C-410A-AD02-2A611132C919}"/>
              </a:ext>
            </a:extLst>
          </p:cNvPr>
          <p:cNvSpPr/>
          <p:nvPr/>
        </p:nvSpPr>
        <p:spPr>
          <a:xfrm>
            <a:off x="3856810" y="888366"/>
            <a:ext cx="909985" cy="36351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710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3" grpId="0"/>
      <p:bldP spid="18" grpId="0" animBg="1"/>
      <p:bldP spid="4" grpId="0" animBg="1"/>
      <p:bldP spid="16" grpId="0"/>
      <p:bldP spid="21" grpId="0"/>
      <p:bldP spid="22" grpId="0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タイトル 1">
            <a:extLst>
              <a:ext uri="{FF2B5EF4-FFF2-40B4-BE49-F238E27FC236}">
                <a16:creationId xmlns:a16="http://schemas.microsoft.com/office/drawing/2014/main" id="{84CEEC17-8232-402D-94FA-640139244905}"/>
              </a:ext>
            </a:extLst>
          </p:cNvPr>
          <p:cNvSpPr txBox="1">
            <a:spLocks/>
          </p:cNvSpPr>
          <p:nvPr/>
        </p:nvSpPr>
        <p:spPr>
          <a:xfrm>
            <a:off x="397058" y="5522299"/>
            <a:ext cx="11966627" cy="1436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プロイセンとロシアにとって屈辱的なティルジット条約締結　　　　　　　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9" name="タイトル 1">
            <a:extLst>
              <a:ext uri="{FF2B5EF4-FFF2-40B4-BE49-F238E27FC236}">
                <a16:creationId xmlns:a16="http://schemas.microsoft.com/office/drawing/2014/main" id="{48A36896-6E8E-417B-B97E-EC43393EBB0E}"/>
              </a:ext>
            </a:extLst>
          </p:cNvPr>
          <p:cNvSpPr txBox="1">
            <a:spLocks/>
          </p:cNvSpPr>
          <p:nvPr/>
        </p:nvSpPr>
        <p:spPr>
          <a:xfrm>
            <a:off x="2228072" y="4360027"/>
            <a:ext cx="9960588" cy="13218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：ヨーロッパ大陸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諸国にイギリスとの通商を禁止　　　　　　　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C1DAA896-B74E-4C72-ABF5-31067AF78D2A}"/>
              </a:ext>
            </a:extLst>
          </p:cNvPr>
          <p:cNvSpPr txBox="1">
            <a:spLocks/>
          </p:cNvSpPr>
          <p:nvPr/>
        </p:nvSpPr>
        <p:spPr>
          <a:xfrm>
            <a:off x="1436914" y="4384040"/>
            <a:ext cx="7053942" cy="6242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　　　　　　を発布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(1806)</a:t>
            </a:r>
          </a:p>
        </p:txBody>
      </p:sp>
      <p:sp>
        <p:nvSpPr>
          <p:cNvPr id="22" name="タイトル 1">
            <a:extLst>
              <a:ext uri="{FF2B5EF4-FFF2-40B4-BE49-F238E27FC236}">
                <a16:creationId xmlns:a16="http://schemas.microsoft.com/office/drawing/2014/main" id="{1DBCCC00-B017-4065-84C3-D3E4EDB940A8}"/>
              </a:ext>
            </a:extLst>
          </p:cNvPr>
          <p:cNvSpPr txBox="1">
            <a:spLocks/>
          </p:cNvSpPr>
          <p:nvPr/>
        </p:nvSpPr>
        <p:spPr>
          <a:xfrm>
            <a:off x="-107059" y="617621"/>
            <a:ext cx="8597915" cy="312644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・神聖ローマ帝国の諸邦が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ンを盟主とする 　　　　　　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に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入ったため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,962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年から続く帝国の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皇帝が退位を宣言。以後オースト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5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リア皇帝を称す。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70" y="108217"/>
            <a:ext cx="3961968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75178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ナポレオン帝国の形成</a:t>
            </a: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C8AEBFE7-D70C-410A-AD02-2A611132C919}"/>
              </a:ext>
            </a:extLst>
          </p:cNvPr>
          <p:cNvSpPr/>
          <p:nvPr/>
        </p:nvSpPr>
        <p:spPr>
          <a:xfrm>
            <a:off x="581601" y="4293655"/>
            <a:ext cx="495389" cy="125019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8845C79-59D0-417D-985E-D84C804603A8}"/>
              </a:ext>
            </a:extLst>
          </p:cNvPr>
          <p:cNvSpPr txBox="1">
            <a:spLocks/>
          </p:cNvSpPr>
          <p:nvPr/>
        </p:nvSpPr>
        <p:spPr>
          <a:xfrm>
            <a:off x="5428946" y="2956318"/>
            <a:ext cx="6403481" cy="6242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神聖ローマ帝国消滅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(1806)</a:t>
            </a:r>
          </a:p>
        </p:txBody>
      </p:sp>
      <p:sp>
        <p:nvSpPr>
          <p:cNvPr id="18" name="下矢印 17">
            <a:extLst>
              <a:ext uri="{FF2B5EF4-FFF2-40B4-BE49-F238E27FC236}">
                <a16:creationId xmlns:a16="http://schemas.microsoft.com/office/drawing/2014/main" id="{DFCDB02B-8D58-4BE4-95C1-9C00B55D11FE}"/>
              </a:ext>
            </a:extLst>
          </p:cNvPr>
          <p:cNvSpPr/>
          <p:nvPr/>
        </p:nvSpPr>
        <p:spPr>
          <a:xfrm rot="16200000">
            <a:off x="4605475" y="2752484"/>
            <a:ext cx="523321" cy="98379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26EF18-5CDF-4330-853D-30069BF8CB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687" y="79244"/>
            <a:ext cx="3421543" cy="2836722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6" name="タイトル 1">
            <a:extLst>
              <a:ext uri="{FF2B5EF4-FFF2-40B4-BE49-F238E27FC236}">
                <a16:creationId xmlns:a16="http://schemas.microsoft.com/office/drawing/2014/main" id="{3B0F94E6-AE25-40FC-B2C7-64CB789CF5CC}"/>
              </a:ext>
            </a:extLst>
          </p:cNvPr>
          <p:cNvSpPr txBox="1">
            <a:spLocks/>
          </p:cNvSpPr>
          <p:nvPr/>
        </p:nvSpPr>
        <p:spPr>
          <a:xfrm>
            <a:off x="1610695" y="4306543"/>
            <a:ext cx="3718385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14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大陸封鎖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令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A3B71BC-5E02-4B83-B964-3F623DD2BFE4}"/>
              </a:ext>
            </a:extLst>
          </p:cNvPr>
          <p:cNvCxnSpPr>
            <a:cxnSpLocks/>
          </p:cNvCxnSpPr>
          <p:nvPr/>
        </p:nvCxnSpPr>
        <p:spPr>
          <a:xfrm flipV="1">
            <a:off x="8140610" y="1059669"/>
            <a:ext cx="2638109" cy="5272376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タイトル 1">
            <a:extLst>
              <a:ext uri="{FF2B5EF4-FFF2-40B4-BE49-F238E27FC236}">
                <a16:creationId xmlns:a16="http://schemas.microsoft.com/office/drawing/2014/main" id="{EF65FAA9-8120-4CF6-9365-4F518944E17B}"/>
              </a:ext>
            </a:extLst>
          </p:cNvPr>
          <p:cNvSpPr txBox="1">
            <a:spLocks/>
          </p:cNvSpPr>
          <p:nvPr/>
        </p:nvSpPr>
        <p:spPr>
          <a:xfrm>
            <a:off x="3966074" y="1187535"/>
            <a:ext cx="3451116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13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ライン同盟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B3606D95-EE10-4DC2-9F07-8EE607C458A7}"/>
              </a:ext>
            </a:extLst>
          </p:cNvPr>
          <p:cNvCxnSpPr>
            <a:cxnSpLocks/>
          </p:cNvCxnSpPr>
          <p:nvPr/>
        </p:nvCxnSpPr>
        <p:spPr>
          <a:xfrm flipV="1">
            <a:off x="7302137" y="1212336"/>
            <a:ext cx="2753162" cy="9395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タイトル 1">
            <a:extLst>
              <a:ext uri="{FF2B5EF4-FFF2-40B4-BE49-F238E27FC236}">
                <a16:creationId xmlns:a16="http://schemas.microsoft.com/office/drawing/2014/main" id="{C3A41141-9C7B-46D9-AC8F-10362754B2CF}"/>
              </a:ext>
            </a:extLst>
          </p:cNvPr>
          <p:cNvSpPr txBox="1">
            <a:spLocks/>
          </p:cNvSpPr>
          <p:nvPr/>
        </p:nvSpPr>
        <p:spPr>
          <a:xfrm>
            <a:off x="-107059" y="3725843"/>
            <a:ext cx="12299059" cy="67394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・ナポレオン軍が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プロイセン・ロシア連合軍に大勝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7" name="矢印: 上向き折線 16">
            <a:extLst>
              <a:ext uri="{FF2B5EF4-FFF2-40B4-BE49-F238E27FC236}">
                <a16:creationId xmlns:a16="http://schemas.microsoft.com/office/drawing/2014/main" id="{B761EBA0-0EB1-44F1-BBD1-3792A6D8A122}"/>
              </a:ext>
            </a:extLst>
          </p:cNvPr>
          <p:cNvSpPr/>
          <p:nvPr/>
        </p:nvSpPr>
        <p:spPr>
          <a:xfrm rot="5400000">
            <a:off x="1052748" y="4293307"/>
            <a:ext cx="567889" cy="568585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712FB14E-17CC-4CF3-ADFD-1967F0C6C9DD}"/>
              </a:ext>
            </a:extLst>
          </p:cNvPr>
          <p:cNvSpPr txBox="1">
            <a:spLocks/>
          </p:cNvSpPr>
          <p:nvPr/>
        </p:nvSpPr>
        <p:spPr>
          <a:xfrm>
            <a:off x="3367385" y="6176709"/>
            <a:ext cx="8996299" cy="6242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ポーランドにワルシャワ大公国を建国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30" name="下矢印 17">
            <a:extLst>
              <a:ext uri="{FF2B5EF4-FFF2-40B4-BE49-F238E27FC236}">
                <a16:creationId xmlns:a16="http://schemas.microsoft.com/office/drawing/2014/main" id="{0FF0FCFA-4134-45C0-9E5B-40C08313332E}"/>
              </a:ext>
            </a:extLst>
          </p:cNvPr>
          <p:cNvSpPr/>
          <p:nvPr/>
        </p:nvSpPr>
        <p:spPr>
          <a:xfrm rot="16200000">
            <a:off x="2692576" y="6054423"/>
            <a:ext cx="523321" cy="82630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474041F-8263-4078-B3A8-04A386FF8598}"/>
              </a:ext>
            </a:extLst>
          </p:cNvPr>
          <p:cNvSpPr txBox="1"/>
          <p:nvPr/>
        </p:nvSpPr>
        <p:spPr>
          <a:xfrm>
            <a:off x="4695590" y="195299"/>
            <a:ext cx="4191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「皇帝」ハイドン作曲</a:t>
            </a:r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出典：音楽研究所</a:t>
            </a:r>
          </a:p>
        </p:txBody>
      </p:sp>
      <p:pic>
        <p:nvPicPr>
          <p:cNvPr id="4" name="Emperor_Strings_Quartet2">
            <a:hlinkClick r:id="" action="ppaction://media"/>
            <a:extLst>
              <a:ext uri="{FF2B5EF4-FFF2-40B4-BE49-F238E27FC236}">
                <a16:creationId xmlns:a16="http://schemas.microsoft.com/office/drawing/2014/main" id="{B2B749DC-D41A-4A05-BC7E-E8892F475E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55523" y="224405"/>
            <a:ext cx="235563" cy="23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34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8" grpId="0"/>
      <p:bldP spid="29" grpId="0"/>
      <p:bldP spid="19" grpId="0"/>
      <p:bldP spid="22" grpId="0"/>
      <p:bldP spid="9" grpId="0" animBg="1"/>
      <p:bldP spid="13" grpId="0"/>
      <p:bldP spid="18" grpId="0" animBg="1"/>
      <p:bldP spid="16" grpId="0"/>
      <p:bldP spid="21" grpId="0"/>
      <p:bldP spid="24" grpId="0"/>
      <p:bldP spid="17" grpId="0" animBg="1"/>
      <p:bldP spid="26" grpId="0"/>
      <p:bldP spid="30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1DBCCC00-B017-4065-84C3-D3E4EDB940A8}"/>
              </a:ext>
            </a:extLst>
          </p:cNvPr>
          <p:cNvSpPr txBox="1">
            <a:spLocks/>
          </p:cNvSpPr>
          <p:nvPr/>
        </p:nvSpPr>
        <p:spPr>
          <a:xfrm>
            <a:off x="-79045" y="617621"/>
            <a:ext cx="11324788" cy="6939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・ナポレオン法典などが大陸各地に広がる。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40357" y="143976"/>
            <a:ext cx="3987506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75178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ナポレオン帝国の崩壊</a:t>
            </a: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C8AEBFE7-D70C-410A-AD02-2A611132C919}"/>
              </a:ext>
            </a:extLst>
          </p:cNvPr>
          <p:cNvSpPr/>
          <p:nvPr/>
        </p:nvSpPr>
        <p:spPr>
          <a:xfrm>
            <a:off x="2496489" y="4640749"/>
            <a:ext cx="775639" cy="47584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8845C79-59D0-417D-985E-D84C804603A8}"/>
              </a:ext>
            </a:extLst>
          </p:cNvPr>
          <p:cNvSpPr txBox="1">
            <a:spLocks/>
          </p:cNvSpPr>
          <p:nvPr/>
        </p:nvSpPr>
        <p:spPr>
          <a:xfrm>
            <a:off x="724607" y="4928600"/>
            <a:ext cx="4628551" cy="20714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スペインの民衆が　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ゲリラ戦で抵抗。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(1808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～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14)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26EF18-5CDF-4330-853D-30069BF8CB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030" y="-980630"/>
            <a:ext cx="3468856" cy="287594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F86A716-0331-44CA-8C24-A0B33ECE8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158" y="1936566"/>
            <a:ext cx="6632014" cy="4917734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AC9E1C8-D089-4168-A64D-DD32DFA1232F}"/>
              </a:ext>
            </a:extLst>
          </p:cNvPr>
          <p:cNvSpPr/>
          <p:nvPr/>
        </p:nvSpPr>
        <p:spPr>
          <a:xfrm>
            <a:off x="5353158" y="1936566"/>
            <a:ext cx="5554328" cy="5311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「</a:t>
            </a:r>
            <a:r>
              <a:rPr kumimoji="1" lang="en-US" altLang="ja-JP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1808</a:t>
            </a:r>
            <a:r>
              <a:rPr kumimoji="1" lang="ja-JP" altLang="en-US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kumimoji="1" lang="en-US" altLang="ja-JP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5</a:t>
            </a:r>
            <a:r>
              <a:rPr kumimoji="1" lang="ja-JP" altLang="en-US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kumimoji="1" lang="en-US" altLang="ja-JP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3</a:t>
            </a:r>
            <a:r>
              <a:rPr kumimoji="1" lang="ja-JP" altLang="en-US" sz="2800" b="1" dirty="0">
                <a:solidFill>
                  <a:srgbClr val="0033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日の銃殺」ゴヤ画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94C8B04-2DF5-4929-84B4-285FBEB8B0F5}"/>
              </a:ext>
            </a:extLst>
          </p:cNvPr>
          <p:cNvSpPr txBox="1">
            <a:spLocks/>
          </p:cNvSpPr>
          <p:nvPr/>
        </p:nvSpPr>
        <p:spPr>
          <a:xfrm>
            <a:off x="-79045" y="1439605"/>
            <a:ext cx="5683011" cy="26353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・ポルトガルに続いて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同盟国スペインに侵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攻して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ナポレオンの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兄ジョゼフをスペイ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ン王に就ける。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388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  <p:bldP spid="9" grpId="0" animBg="1"/>
      <p:bldP spid="13" grpId="0"/>
      <p:bldP spid="5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1DBCCC00-B017-4065-84C3-D3E4EDB940A8}"/>
              </a:ext>
            </a:extLst>
          </p:cNvPr>
          <p:cNvSpPr txBox="1">
            <a:spLocks/>
          </p:cNvSpPr>
          <p:nvPr/>
        </p:nvSpPr>
        <p:spPr>
          <a:xfrm>
            <a:off x="-107059" y="617622"/>
            <a:ext cx="12470744" cy="19245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・イギリスへの穀物輸出を止められて経済が破綻した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 に従うのをやめたため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  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多くの国の軍を動員して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 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 遠征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(1812)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に出発。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C1DAA896-B74E-4C72-ABF5-31067AF78D2A}"/>
              </a:ext>
            </a:extLst>
          </p:cNvPr>
          <p:cNvSpPr txBox="1">
            <a:spLocks/>
          </p:cNvSpPr>
          <p:nvPr/>
        </p:nvSpPr>
        <p:spPr>
          <a:xfrm>
            <a:off x="-107059" y="4443670"/>
            <a:ext cx="9286228" cy="13907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・反仏同盟軍が攻勢に転じ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軍は「　　　　　　」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(1813)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に敗北。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70" y="108217"/>
            <a:ext cx="3961968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75178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ナポレオン帝国の崩壊</a:t>
            </a: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C8AEBFE7-D70C-410A-AD02-2A611132C919}"/>
              </a:ext>
            </a:extLst>
          </p:cNvPr>
          <p:cNvSpPr/>
          <p:nvPr/>
        </p:nvSpPr>
        <p:spPr>
          <a:xfrm>
            <a:off x="977828" y="2557314"/>
            <a:ext cx="662141" cy="1872515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8845C79-59D0-417D-985E-D84C804603A8}"/>
              </a:ext>
            </a:extLst>
          </p:cNvPr>
          <p:cNvSpPr txBox="1">
            <a:spLocks/>
          </p:cNvSpPr>
          <p:nvPr/>
        </p:nvSpPr>
        <p:spPr>
          <a:xfrm>
            <a:off x="1639969" y="2510513"/>
            <a:ext cx="6066667" cy="20863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後退するロシア軍を深追いしすぎて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冬将軍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厳寒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に見舞われて敗走。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26EF18-5CDF-4330-853D-30069BF8CB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012" y="3698565"/>
            <a:ext cx="3328832" cy="275985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16" name="タイトル 1">
            <a:extLst>
              <a:ext uri="{FF2B5EF4-FFF2-40B4-BE49-F238E27FC236}">
                <a16:creationId xmlns:a16="http://schemas.microsoft.com/office/drawing/2014/main" id="{3B0F94E6-AE25-40FC-B2C7-64CB789CF5CC}"/>
              </a:ext>
            </a:extLst>
          </p:cNvPr>
          <p:cNvSpPr txBox="1">
            <a:spLocks/>
          </p:cNvSpPr>
          <p:nvPr/>
        </p:nvSpPr>
        <p:spPr>
          <a:xfrm>
            <a:off x="3109677" y="1238259"/>
            <a:ext cx="3718385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14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大陸封鎖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令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A3B71BC-5E02-4B83-B964-3F623DD2BFE4}"/>
              </a:ext>
            </a:extLst>
          </p:cNvPr>
          <p:cNvCxnSpPr>
            <a:cxnSpLocks/>
          </p:cNvCxnSpPr>
          <p:nvPr/>
        </p:nvCxnSpPr>
        <p:spPr>
          <a:xfrm flipV="1">
            <a:off x="4968869" y="4610747"/>
            <a:ext cx="5572285" cy="622973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タイトル 1">
            <a:extLst>
              <a:ext uri="{FF2B5EF4-FFF2-40B4-BE49-F238E27FC236}">
                <a16:creationId xmlns:a16="http://schemas.microsoft.com/office/drawing/2014/main" id="{EF65FAA9-8120-4CF6-9365-4F518944E17B}"/>
              </a:ext>
            </a:extLst>
          </p:cNvPr>
          <p:cNvSpPr txBox="1">
            <a:spLocks/>
          </p:cNvSpPr>
          <p:nvPr/>
        </p:nvSpPr>
        <p:spPr>
          <a:xfrm>
            <a:off x="1650846" y="5058231"/>
            <a:ext cx="3609703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16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諸国民</a:t>
            </a:r>
            <a:r>
              <a:rPr lang="ja-JP" altLang="en-US" sz="52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戦争</a:t>
            </a: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712FB14E-17CC-4CF3-ADFD-1967F0C6C9DD}"/>
              </a:ext>
            </a:extLst>
          </p:cNvPr>
          <p:cNvSpPr txBox="1">
            <a:spLocks/>
          </p:cNvSpPr>
          <p:nvPr/>
        </p:nvSpPr>
        <p:spPr>
          <a:xfrm>
            <a:off x="-107059" y="6001296"/>
            <a:ext cx="8566784" cy="821740"/>
          </a:xfrm>
          <a:prstGeom prst="rect">
            <a:avLst/>
          </a:prstGeom>
          <a:solidFill>
            <a:srgbClr val="003300"/>
          </a:solidFill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・ナポレオン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世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皇帝を退位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(1814)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　　　　　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0954B4D6-A9C2-4839-969C-646039ACCA4A}"/>
              </a:ext>
            </a:extLst>
          </p:cNvPr>
          <p:cNvSpPr txBox="1">
            <a:spLocks/>
          </p:cNvSpPr>
          <p:nvPr/>
        </p:nvSpPr>
        <p:spPr>
          <a:xfrm>
            <a:off x="245448" y="1209455"/>
            <a:ext cx="2510503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15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ロシア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0BC1221C-A455-4A27-A46F-3AFC217E91C4}"/>
              </a:ext>
            </a:extLst>
          </p:cNvPr>
          <p:cNvSpPr txBox="1">
            <a:spLocks/>
          </p:cNvSpPr>
          <p:nvPr/>
        </p:nvSpPr>
        <p:spPr>
          <a:xfrm>
            <a:off x="5830519" y="1873700"/>
            <a:ext cx="2510503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15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ロシア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0" name="下矢印 17">
            <a:extLst>
              <a:ext uri="{FF2B5EF4-FFF2-40B4-BE49-F238E27FC236}">
                <a16:creationId xmlns:a16="http://schemas.microsoft.com/office/drawing/2014/main" id="{96E67737-5EA8-45EC-B7FE-A539C635698F}"/>
              </a:ext>
            </a:extLst>
          </p:cNvPr>
          <p:cNvSpPr/>
          <p:nvPr/>
        </p:nvSpPr>
        <p:spPr>
          <a:xfrm>
            <a:off x="977828" y="5648545"/>
            <a:ext cx="662141" cy="38809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E9334B7-40F2-4D00-A735-731946540F9A}"/>
              </a:ext>
            </a:extLst>
          </p:cNvPr>
          <p:cNvSpPr txBox="1"/>
          <p:nvPr/>
        </p:nvSpPr>
        <p:spPr>
          <a:xfrm>
            <a:off x="7970392" y="2626846"/>
            <a:ext cx="4456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「</a:t>
            </a:r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1812</a:t>
            </a:r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年荘厳序曲」チャイコフスキー作曲</a:t>
            </a:r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</a:p>
          <a:p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出典：クラシック名曲サウンドライブラリー</a:t>
            </a:r>
          </a:p>
        </p:txBody>
      </p:sp>
      <p:pic>
        <p:nvPicPr>
          <p:cNvPr id="2" name="068-Tchaikovsky-1812-Overture_t2">
            <a:hlinkClick r:id="" action="ppaction://media"/>
            <a:extLst>
              <a:ext uri="{FF2B5EF4-FFF2-40B4-BE49-F238E27FC236}">
                <a16:creationId xmlns:a16="http://schemas.microsoft.com/office/drawing/2014/main" id="{ACA72987-A582-4D10-B09B-B3D6CFE0350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44325" y="3208941"/>
            <a:ext cx="276929" cy="27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0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573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2" grpId="0"/>
      <p:bldP spid="19" grpId="0"/>
      <p:bldP spid="9" grpId="0" animBg="1"/>
      <p:bldP spid="13" grpId="0"/>
      <p:bldP spid="16" grpId="0"/>
      <p:bldP spid="21" grpId="0"/>
      <p:bldP spid="26" grpId="0" animBg="1"/>
      <p:bldP spid="15" grpId="0"/>
      <p:bldP spid="18" grpId="0"/>
      <p:bldP spid="20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タイトル 1">
            <a:extLst>
              <a:ext uri="{FF2B5EF4-FFF2-40B4-BE49-F238E27FC236}">
                <a16:creationId xmlns:a16="http://schemas.microsoft.com/office/drawing/2014/main" id="{B0BD96AB-7ED7-4289-9DFD-494013B04D69}"/>
              </a:ext>
            </a:extLst>
          </p:cNvPr>
          <p:cNvSpPr txBox="1">
            <a:spLocks/>
          </p:cNvSpPr>
          <p:nvPr/>
        </p:nvSpPr>
        <p:spPr>
          <a:xfrm>
            <a:off x="-135976" y="4980789"/>
            <a:ext cx="12463952" cy="1872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　　　　　　　　　　 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(1815)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で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ナポレオン軍は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イギリス中心の連合軍に敗れ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ナポレオンはセント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=</a:t>
            </a: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ヘレナ島に流刑となる。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C1DAA896-B74E-4C72-ABF5-31067AF78D2A}"/>
              </a:ext>
            </a:extLst>
          </p:cNvPr>
          <p:cNvSpPr txBox="1">
            <a:spLocks/>
          </p:cNvSpPr>
          <p:nvPr/>
        </p:nvSpPr>
        <p:spPr>
          <a:xfrm>
            <a:off x="-128178" y="3776572"/>
            <a:ext cx="12463952" cy="13907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・ナポレオンが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流刑地エルバ島を脱出し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皇帝に復位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　　　　　　　　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(1815)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70" y="108217"/>
            <a:ext cx="3961968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75178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ナポレオン帝国の崩壊</a:t>
            </a: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C8AEBFE7-D70C-410A-AD02-2A611132C919}"/>
              </a:ext>
            </a:extLst>
          </p:cNvPr>
          <p:cNvSpPr/>
          <p:nvPr/>
        </p:nvSpPr>
        <p:spPr>
          <a:xfrm>
            <a:off x="1332231" y="1941024"/>
            <a:ext cx="662141" cy="1872515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8845C79-59D0-417D-985E-D84C804603A8}"/>
              </a:ext>
            </a:extLst>
          </p:cNvPr>
          <p:cNvSpPr txBox="1">
            <a:spLocks/>
          </p:cNvSpPr>
          <p:nvPr/>
        </p:nvSpPr>
        <p:spPr>
          <a:xfrm>
            <a:off x="2562957" y="1900194"/>
            <a:ext cx="9629043" cy="21151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ナポレオン帝国の支配で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国境や領主権が不明確になったヨーロッパの体制を決めるために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ウィーン会議が開かれた。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EF65FAA9-8120-4CF6-9365-4F518944E17B}"/>
              </a:ext>
            </a:extLst>
          </p:cNvPr>
          <p:cNvSpPr txBox="1">
            <a:spLocks/>
          </p:cNvSpPr>
          <p:nvPr/>
        </p:nvSpPr>
        <p:spPr>
          <a:xfrm>
            <a:off x="150347" y="4961606"/>
            <a:ext cx="5890780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17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ワーテルロー</a:t>
            </a:r>
            <a:r>
              <a:rPr lang="ja-JP" altLang="en-US" sz="52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の戦い</a:t>
            </a:r>
          </a:p>
        </p:txBody>
      </p:sp>
      <p:sp>
        <p:nvSpPr>
          <p:cNvPr id="26" name="タイトル 1">
            <a:extLst>
              <a:ext uri="{FF2B5EF4-FFF2-40B4-BE49-F238E27FC236}">
                <a16:creationId xmlns:a16="http://schemas.microsoft.com/office/drawing/2014/main" id="{712FB14E-17CC-4CF3-ADFD-1967F0C6C9DD}"/>
              </a:ext>
            </a:extLst>
          </p:cNvPr>
          <p:cNvSpPr txBox="1">
            <a:spLocks/>
          </p:cNvSpPr>
          <p:nvPr/>
        </p:nvSpPr>
        <p:spPr>
          <a:xfrm>
            <a:off x="-128178" y="620512"/>
            <a:ext cx="12338611" cy="1256700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・ナポレオン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世の退位で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ルイ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16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世の弟がルイ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18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世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として国王に即位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(1814)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　　　　　　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0" name="下矢印 17">
            <a:extLst>
              <a:ext uri="{FF2B5EF4-FFF2-40B4-BE49-F238E27FC236}">
                <a16:creationId xmlns:a16="http://schemas.microsoft.com/office/drawing/2014/main" id="{96E67737-5EA8-45EC-B7FE-A539C635698F}"/>
              </a:ext>
            </a:extLst>
          </p:cNvPr>
          <p:cNvSpPr/>
          <p:nvPr/>
        </p:nvSpPr>
        <p:spPr>
          <a:xfrm>
            <a:off x="1332230" y="4465005"/>
            <a:ext cx="662141" cy="62128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E4737899-2EAE-475C-BC0C-062CAE8EFC98}"/>
              </a:ext>
            </a:extLst>
          </p:cNvPr>
          <p:cNvSpPr txBox="1">
            <a:spLocks/>
          </p:cNvSpPr>
          <p:nvPr/>
        </p:nvSpPr>
        <p:spPr>
          <a:xfrm>
            <a:off x="6985723" y="6193412"/>
            <a:ext cx="5074006" cy="7171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ナポレオン帝国崩壊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7" name="下矢印 17">
            <a:extLst>
              <a:ext uri="{FF2B5EF4-FFF2-40B4-BE49-F238E27FC236}">
                <a16:creationId xmlns:a16="http://schemas.microsoft.com/office/drawing/2014/main" id="{C1D78581-1627-443B-91C7-EC709FA25579}"/>
              </a:ext>
            </a:extLst>
          </p:cNvPr>
          <p:cNvSpPr/>
          <p:nvPr/>
        </p:nvSpPr>
        <p:spPr>
          <a:xfrm rot="16200000">
            <a:off x="6192618" y="6103944"/>
            <a:ext cx="523321" cy="82630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26EF18-5CDF-4330-853D-30069BF8C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79" y="12657"/>
            <a:ext cx="4584473" cy="380088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A3B71BC-5E02-4B83-B964-3F623DD2BFE4}"/>
              </a:ext>
            </a:extLst>
          </p:cNvPr>
          <p:cNvCxnSpPr>
            <a:cxnSpLocks/>
          </p:cNvCxnSpPr>
          <p:nvPr/>
        </p:nvCxnSpPr>
        <p:spPr>
          <a:xfrm flipV="1">
            <a:off x="4140152" y="1242204"/>
            <a:ext cx="4762308" cy="39250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矢印: 折線 1">
            <a:extLst>
              <a:ext uri="{FF2B5EF4-FFF2-40B4-BE49-F238E27FC236}">
                <a16:creationId xmlns:a16="http://schemas.microsoft.com/office/drawing/2014/main" id="{0B2012E9-5FB8-49AF-B4BF-567EA4A36932}"/>
              </a:ext>
            </a:extLst>
          </p:cNvPr>
          <p:cNvSpPr/>
          <p:nvPr/>
        </p:nvSpPr>
        <p:spPr>
          <a:xfrm flipV="1">
            <a:off x="1944372" y="1966101"/>
            <a:ext cx="690975" cy="768475"/>
          </a:xfrm>
          <a:prstGeom prst="ben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4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9" grpId="0" animBg="1"/>
      <p:bldP spid="13" grpId="0"/>
      <p:bldP spid="21" grpId="0"/>
      <p:bldP spid="26" grpId="0"/>
      <p:bldP spid="20" grpId="0" animBg="1"/>
      <p:bldP spid="25" grpId="0"/>
      <p:bldP spid="27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>
            <a:extLst>
              <a:ext uri="{FF2B5EF4-FFF2-40B4-BE49-F238E27FC236}">
                <a16:creationId xmlns:a16="http://schemas.microsoft.com/office/drawing/2014/main" id="{0280855E-9E46-400E-BCC7-34A9F1023588}"/>
              </a:ext>
            </a:extLst>
          </p:cNvPr>
          <p:cNvSpPr txBox="1">
            <a:spLocks/>
          </p:cNvSpPr>
          <p:nvPr/>
        </p:nvSpPr>
        <p:spPr>
          <a:xfrm>
            <a:off x="13424" y="2879149"/>
            <a:ext cx="12165149" cy="13727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新憲法は独裁を嫌い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,5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人の総裁からなる　　　　　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(1795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～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99)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が成立した。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65548D4-881F-4193-BD9C-59AC6894D241}"/>
              </a:ext>
            </a:extLst>
          </p:cNvPr>
          <p:cNvSpPr txBox="1">
            <a:spLocks/>
          </p:cNvSpPr>
          <p:nvPr/>
        </p:nvSpPr>
        <p:spPr>
          <a:xfrm>
            <a:off x="0" y="2242484"/>
            <a:ext cx="12165149" cy="12332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ロベスピエール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のグループを除いた国民公会で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,1795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年憲法が制定された。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3A752DE6-7A00-485C-97F5-20E426FDCC44}"/>
              </a:ext>
            </a:extLst>
          </p:cNvPr>
          <p:cNvSpPr txBox="1">
            <a:spLocks/>
          </p:cNvSpPr>
          <p:nvPr/>
        </p:nvSpPr>
        <p:spPr>
          <a:xfrm>
            <a:off x="13425" y="647989"/>
            <a:ext cx="12165149" cy="139438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テルミドール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9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日のクーデタ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西暦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1794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7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27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の後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革命は逆戻りをはじめた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反動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6" name="下矢印 17">
            <a:extLst>
              <a:ext uri="{FF2B5EF4-FFF2-40B4-BE49-F238E27FC236}">
                <a16:creationId xmlns:a16="http://schemas.microsoft.com/office/drawing/2014/main" id="{D31A9012-B788-4299-9FEF-D5DF3E48E40C}"/>
              </a:ext>
            </a:extLst>
          </p:cNvPr>
          <p:cNvSpPr/>
          <p:nvPr/>
        </p:nvSpPr>
        <p:spPr>
          <a:xfrm>
            <a:off x="5186014" y="1869929"/>
            <a:ext cx="909985" cy="5104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8" name="タイトル 1">
            <a:extLst>
              <a:ext uri="{FF2B5EF4-FFF2-40B4-BE49-F238E27FC236}">
                <a16:creationId xmlns:a16="http://schemas.microsoft.com/office/drawing/2014/main" id="{D3E4DE6B-073F-4F8D-97F3-355F80BCA240}"/>
              </a:ext>
            </a:extLst>
          </p:cNvPr>
          <p:cNvSpPr txBox="1">
            <a:spLocks/>
          </p:cNvSpPr>
          <p:nvPr/>
        </p:nvSpPr>
        <p:spPr>
          <a:xfrm>
            <a:off x="1324303" y="5889128"/>
            <a:ext cx="10867697" cy="7091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69" y="108217"/>
            <a:ext cx="3314631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078323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ナポレオンの台頭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088E0768-80D8-4DA6-89C1-8F1CEB175A9A}"/>
              </a:ext>
            </a:extLst>
          </p:cNvPr>
          <p:cNvSpPr txBox="1">
            <a:spLocks/>
          </p:cNvSpPr>
          <p:nvPr/>
        </p:nvSpPr>
        <p:spPr>
          <a:xfrm>
            <a:off x="2457724" y="3475777"/>
            <a:ext cx="2866951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総裁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政府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3FFBAC40-9CAA-46D4-87EF-75B0ED8ED255}"/>
              </a:ext>
            </a:extLst>
          </p:cNvPr>
          <p:cNvSpPr/>
          <p:nvPr/>
        </p:nvSpPr>
        <p:spPr>
          <a:xfrm>
            <a:off x="5186014" y="4105102"/>
            <a:ext cx="909985" cy="5104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80C7C47-FA26-4C73-8DD8-3F35DC840CDC}"/>
              </a:ext>
            </a:extLst>
          </p:cNvPr>
          <p:cNvSpPr txBox="1">
            <a:spLocks/>
          </p:cNvSpPr>
          <p:nvPr/>
        </p:nvSpPr>
        <p:spPr>
          <a:xfrm>
            <a:off x="13425" y="4615516"/>
            <a:ext cx="12165149" cy="19433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恐怖政治は終わったが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対外戦争は続き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革命を進めようとする急進派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左派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と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王政復活を目指す保守派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右派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の攻撃で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 は不安定だった。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CE1E72-968C-4686-8514-9ADFD14A0C5D}"/>
              </a:ext>
            </a:extLst>
          </p:cNvPr>
          <p:cNvSpPr txBox="1">
            <a:spLocks/>
          </p:cNvSpPr>
          <p:nvPr/>
        </p:nvSpPr>
        <p:spPr>
          <a:xfrm>
            <a:off x="3891200" y="5840449"/>
            <a:ext cx="2866951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総裁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政府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1575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17" grpId="0"/>
      <p:bldP spid="26" grpId="0" animBg="1"/>
      <p:bldP spid="10" grpId="0" animBg="1"/>
      <p:bldP spid="11" grpId="0"/>
      <p:bldP spid="7" grpId="0"/>
      <p:bldP spid="9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吹き出し: 四角形 14">
            <a:extLst>
              <a:ext uri="{FF2B5EF4-FFF2-40B4-BE49-F238E27FC236}">
                <a16:creationId xmlns:a16="http://schemas.microsoft.com/office/drawing/2014/main" id="{FE37B143-9BF9-44F7-9A00-B66DCE31CA32}"/>
              </a:ext>
            </a:extLst>
          </p:cNvPr>
          <p:cNvSpPr/>
          <p:nvPr/>
        </p:nvSpPr>
        <p:spPr>
          <a:xfrm>
            <a:off x="10023231" y="1688123"/>
            <a:ext cx="2098678" cy="1669100"/>
          </a:xfrm>
          <a:prstGeom prst="wedgeRectCallout">
            <a:avLst>
              <a:gd name="adj1" fmla="val -129362"/>
              <a:gd name="adj2" fmla="val -4550"/>
            </a:avLst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吹き出し: 四角形 13">
            <a:extLst>
              <a:ext uri="{FF2B5EF4-FFF2-40B4-BE49-F238E27FC236}">
                <a16:creationId xmlns:a16="http://schemas.microsoft.com/office/drawing/2014/main" id="{75075B38-C705-4E86-AB0E-CF3AF14B2806}"/>
              </a:ext>
            </a:extLst>
          </p:cNvPr>
          <p:cNvSpPr/>
          <p:nvPr/>
        </p:nvSpPr>
        <p:spPr>
          <a:xfrm>
            <a:off x="9728242" y="3650999"/>
            <a:ext cx="2393666" cy="1957424"/>
          </a:xfrm>
          <a:prstGeom prst="wedgeRectCallout">
            <a:avLst>
              <a:gd name="adj1" fmla="val -189476"/>
              <a:gd name="adj2" fmla="val 838"/>
            </a:avLst>
          </a:prstGeom>
          <a:solidFill>
            <a:srgbClr val="73B8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BFA5B6D4-6AC1-40A9-8CFE-32769B308111}"/>
              </a:ext>
            </a:extLst>
          </p:cNvPr>
          <p:cNvSpPr txBox="1">
            <a:spLocks/>
          </p:cNvSpPr>
          <p:nvPr/>
        </p:nvSpPr>
        <p:spPr>
          <a:xfrm>
            <a:off x="0" y="4307863"/>
            <a:ext cx="12234039" cy="25501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 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オースト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リアが支配する　　　　　 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への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遠征軍の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司令官に抜擢されて勝利をおさめた。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865548D4-881F-4193-BD9C-59AC6894D241}"/>
              </a:ext>
            </a:extLst>
          </p:cNvPr>
          <p:cNvSpPr txBox="1">
            <a:spLocks/>
          </p:cNvSpPr>
          <p:nvPr/>
        </p:nvSpPr>
        <p:spPr>
          <a:xfrm>
            <a:off x="464486" y="2170328"/>
            <a:ext cx="9171939" cy="21031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皇女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仏王妃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マリ</a:t>
            </a:r>
            <a:r>
              <a:rPr lang="en-US" altLang="ja-JP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=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アントワネット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を処刑されたオーストリアとの戦いを終わらせられなければ平和は望めなかった。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3A752DE6-7A00-485C-97F5-20E426FDCC44}"/>
              </a:ext>
            </a:extLst>
          </p:cNvPr>
          <p:cNvSpPr txBox="1">
            <a:spLocks/>
          </p:cNvSpPr>
          <p:nvPr/>
        </p:nvSpPr>
        <p:spPr>
          <a:xfrm>
            <a:off x="13423" y="602464"/>
            <a:ext cx="12165149" cy="14035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フランス国民は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革命以来長い間続く混乱に疲れ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 安定をもたらす強い指導者を求めはじめた。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6" name="下矢印 17">
            <a:extLst>
              <a:ext uri="{FF2B5EF4-FFF2-40B4-BE49-F238E27FC236}">
                <a16:creationId xmlns:a16="http://schemas.microsoft.com/office/drawing/2014/main" id="{D31A9012-B788-4299-9FEF-D5DF3E48E40C}"/>
              </a:ext>
            </a:extLst>
          </p:cNvPr>
          <p:cNvSpPr/>
          <p:nvPr/>
        </p:nvSpPr>
        <p:spPr>
          <a:xfrm>
            <a:off x="5238547" y="108217"/>
            <a:ext cx="909985" cy="5104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69" y="108217"/>
            <a:ext cx="3314631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078323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ナポレオンの台頭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088E0768-80D8-4DA6-89C1-8F1CEB175A9A}"/>
              </a:ext>
            </a:extLst>
          </p:cNvPr>
          <p:cNvSpPr txBox="1">
            <a:spLocks/>
          </p:cNvSpPr>
          <p:nvPr/>
        </p:nvSpPr>
        <p:spPr>
          <a:xfrm>
            <a:off x="0" y="4307862"/>
            <a:ext cx="6676571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2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ナポレオン</a:t>
            </a:r>
            <a:r>
              <a:rPr lang="en-US" altLang="ja-JP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=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ボナパルト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3FFBAC40-9CAA-46D4-87EF-75B0ED8ED255}"/>
              </a:ext>
            </a:extLst>
          </p:cNvPr>
          <p:cNvSpPr/>
          <p:nvPr/>
        </p:nvSpPr>
        <p:spPr>
          <a:xfrm>
            <a:off x="5238547" y="1834453"/>
            <a:ext cx="909985" cy="31114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CE1E72-968C-4686-8514-9ADFD14A0C5D}"/>
              </a:ext>
            </a:extLst>
          </p:cNvPr>
          <p:cNvSpPr txBox="1">
            <a:spLocks/>
          </p:cNvSpPr>
          <p:nvPr/>
        </p:nvSpPr>
        <p:spPr>
          <a:xfrm>
            <a:off x="3542575" y="4910139"/>
            <a:ext cx="3133996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3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イタリア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CC29F29-BADE-4937-933E-B05103068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242" y="3461940"/>
            <a:ext cx="2413980" cy="219715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68AFF3D-FEAD-474D-A74C-62014759E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28" y="1249577"/>
            <a:ext cx="2098677" cy="2107646"/>
          </a:xfrm>
          <a:prstGeom prst="rect">
            <a:avLst/>
          </a:prstGeom>
        </p:spPr>
      </p:pic>
      <p:sp>
        <p:nvSpPr>
          <p:cNvPr id="18" name="タイトル 1">
            <a:extLst>
              <a:ext uri="{FF2B5EF4-FFF2-40B4-BE49-F238E27FC236}">
                <a16:creationId xmlns:a16="http://schemas.microsoft.com/office/drawing/2014/main" id="{41DF768F-64DC-45D7-A9E0-22E0125BCBD4}"/>
              </a:ext>
            </a:extLst>
          </p:cNvPr>
          <p:cNvSpPr txBox="1">
            <a:spLocks/>
          </p:cNvSpPr>
          <p:nvPr/>
        </p:nvSpPr>
        <p:spPr>
          <a:xfrm>
            <a:off x="13423" y="5601698"/>
            <a:ext cx="12234039" cy="1395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　　　　　さらに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本国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ま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で攻め込んで講和条約を結び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英雄となり台頭した。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9" name="下矢印 17">
            <a:extLst>
              <a:ext uri="{FF2B5EF4-FFF2-40B4-BE49-F238E27FC236}">
                <a16:creationId xmlns:a16="http://schemas.microsoft.com/office/drawing/2014/main" id="{696049C2-1BB7-4EEC-9AE3-7D34095DB5D6}"/>
              </a:ext>
            </a:extLst>
          </p:cNvPr>
          <p:cNvSpPr/>
          <p:nvPr/>
        </p:nvSpPr>
        <p:spPr>
          <a:xfrm>
            <a:off x="5232180" y="4071819"/>
            <a:ext cx="909985" cy="31114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3FB70B5F-63A5-4D98-BAAE-A856E5DC7C2C}"/>
              </a:ext>
            </a:extLst>
          </p:cNvPr>
          <p:cNvSpPr/>
          <p:nvPr/>
        </p:nvSpPr>
        <p:spPr>
          <a:xfrm>
            <a:off x="225134" y="2145599"/>
            <a:ext cx="9390977" cy="192622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30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6" grpId="0"/>
      <p:bldP spid="8" grpId="0"/>
      <p:bldP spid="17" grpId="0"/>
      <p:bldP spid="26" grpId="0" animBg="1"/>
      <p:bldP spid="10" grpId="0" animBg="1"/>
      <p:bldP spid="11" grpId="0"/>
      <p:bldP spid="7" grpId="0"/>
      <p:bldP spid="9" grpId="0" animBg="1"/>
      <p:bldP spid="13" grpId="0"/>
      <p:bldP spid="18" grpId="0"/>
      <p:bldP spid="19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">
            <a:extLst>
              <a:ext uri="{FF2B5EF4-FFF2-40B4-BE49-F238E27FC236}">
                <a16:creationId xmlns:a16="http://schemas.microsoft.com/office/drawing/2014/main" id="{29D322CA-FF33-4DB1-9274-61659B8DDF31}"/>
              </a:ext>
            </a:extLst>
          </p:cNvPr>
          <p:cNvSpPr txBox="1">
            <a:spLocks/>
          </p:cNvSpPr>
          <p:nvPr/>
        </p:nvSpPr>
        <p:spPr>
          <a:xfrm>
            <a:off x="139769" y="4143889"/>
            <a:ext cx="12028034" cy="26058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しかし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海軍が敗れて補給を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絶たれ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軍の敗戦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が濃厚になると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対仏大同盟が復活し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オーストリア軍などによるフランス本国への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攻撃が再開された。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0A6CFEBC-A9D4-401F-8E17-4D5A27E80BC4}"/>
              </a:ext>
            </a:extLst>
          </p:cNvPr>
          <p:cNvSpPr txBox="1">
            <a:spLocks/>
          </p:cNvSpPr>
          <p:nvPr/>
        </p:nvSpPr>
        <p:spPr>
          <a:xfrm>
            <a:off x="24197" y="1581893"/>
            <a:ext cx="7044818" cy="26058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イギリスの富の源の一つであるインド貿易を妨害するため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　　　　　　　 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を行った。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3A752DE6-7A00-485C-97F5-20E426FDCC44}"/>
              </a:ext>
            </a:extLst>
          </p:cNvPr>
          <p:cNvSpPr txBox="1">
            <a:spLocks/>
          </p:cNvSpPr>
          <p:nvPr/>
        </p:nvSpPr>
        <p:spPr>
          <a:xfrm>
            <a:off x="139769" y="0"/>
            <a:ext cx="12038805" cy="13139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第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回対仏大同盟は崩れたが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イギリスだけはピット首相の指導で反仏姿勢を続けた。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69" y="108217"/>
            <a:ext cx="3314631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078323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ナポレオンの台頭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CE1E72-968C-4686-8514-9ADFD14A0C5D}"/>
              </a:ext>
            </a:extLst>
          </p:cNvPr>
          <p:cNvSpPr txBox="1">
            <a:spLocks/>
          </p:cNvSpPr>
          <p:nvPr/>
        </p:nvSpPr>
        <p:spPr>
          <a:xfrm>
            <a:off x="3161164" y="2820281"/>
            <a:ext cx="3980878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4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エジプト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遠征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3A62878-0825-44C9-8F72-1EF280BC9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398" y="1581892"/>
            <a:ext cx="5151602" cy="3709154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80259AC-EDDC-496E-A846-B746C3BCF30B}"/>
              </a:ext>
            </a:extLst>
          </p:cNvPr>
          <p:cNvSpPr/>
          <p:nvPr/>
        </p:nvSpPr>
        <p:spPr>
          <a:xfrm>
            <a:off x="7040398" y="4741354"/>
            <a:ext cx="2220688" cy="5347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ピット首相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21A45C3-AC94-4C81-88D0-90777F08FC82}"/>
              </a:ext>
            </a:extLst>
          </p:cNvPr>
          <p:cNvSpPr/>
          <p:nvPr/>
        </p:nvSpPr>
        <p:spPr>
          <a:xfrm>
            <a:off x="9957886" y="4761129"/>
            <a:ext cx="2220688" cy="5347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</a:t>
            </a:r>
          </a:p>
        </p:txBody>
      </p:sp>
      <p:sp>
        <p:nvSpPr>
          <p:cNvPr id="18" name="下矢印 17">
            <a:extLst>
              <a:ext uri="{FF2B5EF4-FFF2-40B4-BE49-F238E27FC236}">
                <a16:creationId xmlns:a16="http://schemas.microsoft.com/office/drawing/2014/main" id="{55ECBAAE-3C70-48F9-8750-58BB26C96876}"/>
              </a:ext>
            </a:extLst>
          </p:cNvPr>
          <p:cNvSpPr/>
          <p:nvPr/>
        </p:nvSpPr>
        <p:spPr>
          <a:xfrm>
            <a:off x="4090997" y="1241268"/>
            <a:ext cx="909985" cy="40465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928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  <p:bldP spid="17" grpId="0"/>
      <p:bldP spid="13" grpId="0"/>
      <p:bldP spid="4" grpId="0" animBg="1"/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8B2227B5-FB1D-4559-AF4E-01B3D71D8BFA}"/>
              </a:ext>
            </a:extLst>
          </p:cNvPr>
          <p:cNvSpPr/>
          <p:nvPr/>
        </p:nvSpPr>
        <p:spPr>
          <a:xfrm>
            <a:off x="7276098" y="-3619"/>
            <a:ext cx="4915901" cy="3253005"/>
          </a:xfrm>
          <a:prstGeom prst="wedgeRectCallout">
            <a:avLst>
              <a:gd name="adj1" fmla="val -56212"/>
              <a:gd name="adj2" fmla="val 15413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29D322CA-FF33-4DB1-9274-61659B8DDF31}"/>
              </a:ext>
            </a:extLst>
          </p:cNvPr>
          <p:cNvSpPr txBox="1">
            <a:spLocks/>
          </p:cNvSpPr>
          <p:nvPr/>
        </p:nvSpPr>
        <p:spPr>
          <a:xfrm>
            <a:off x="26600" y="631437"/>
            <a:ext cx="7249499" cy="32530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の　　　　　　　 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軍事的には失敗だったが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文化的には</a:t>
            </a:r>
            <a:r>
              <a:rPr lang="ja-JP" altLang="en-US" sz="4000" u="sng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ロゼッタ</a:t>
            </a:r>
            <a:r>
              <a:rPr lang="en-US" altLang="ja-JP" sz="4000" u="sng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=</a:t>
            </a:r>
            <a:r>
              <a:rPr lang="ja-JP" altLang="en-US" sz="4000" u="sng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ストーン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の発見という大きな成果をあげた。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254A06C-BEF1-4142-A501-E06D1F2C0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778" y="79244"/>
            <a:ext cx="2372322" cy="3033461"/>
          </a:xfrm>
          <a:prstGeom prst="rect">
            <a:avLst/>
          </a:prstGeom>
        </p:spPr>
      </p:pic>
      <p:sp>
        <p:nvSpPr>
          <p:cNvPr id="9" name="タイトル 1">
            <a:extLst>
              <a:ext uri="{FF2B5EF4-FFF2-40B4-BE49-F238E27FC236}">
                <a16:creationId xmlns:a16="http://schemas.microsoft.com/office/drawing/2014/main" id="{A899822E-FB00-4FE2-9AEE-BF43F014EA5C}"/>
              </a:ext>
            </a:extLst>
          </p:cNvPr>
          <p:cNvSpPr txBox="1">
            <a:spLocks/>
          </p:cNvSpPr>
          <p:nvPr/>
        </p:nvSpPr>
        <p:spPr>
          <a:xfrm>
            <a:off x="3057398" y="578938"/>
            <a:ext cx="3980878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4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エジプト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遠征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4EE9A4-376F-4AA4-8161-93132F8CEA0E}"/>
              </a:ext>
            </a:extLst>
          </p:cNvPr>
          <p:cNvSpPr txBox="1"/>
          <p:nvPr/>
        </p:nvSpPr>
        <p:spPr>
          <a:xfrm>
            <a:off x="9121068" y="108217"/>
            <a:ext cx="3084709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①ヒエログリフ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5F17C96-5954-40BB-95A5-49ECE2904345}"/>
              </a:ext>
            </a:extLst>
          </p:cNvPr>
          <p:cNvSpPr txBox="1"/>
          <p:nvPr/>
        </p:nvSpPr>
        <p:spPr>
          <a:xfrm>
            <a:off x="9121068" y="1062704"/>
            <a:ext cx="308471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②デモティック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9519055-C7F3-42AC-9F3E-C00059ADB4B4}"/>
              </a:ext>
            </a:extLst>
          </p:cNvPr>
          <p:cNvSpPr txBox="1"/>
          <p:nvPr/>
        </p:nvSpPr>
        <p:spPr>
          <a:xfrm>
            <a:off x="9121068" y="2112579"/>
            <a:ext cx="308471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③ギリシア文字</a:t>
            </a: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0542737B-0A9D-4F16-8D36-D1B60194A388}"/>
              </a:ext>
            </a:extLst>
          </p:cNvPr>
          <p:cNvSpPr txBox="1">
            <a:spLocks/>
          </p:cNvSpPr>
          <p:nvPr/>
        </p:nvSpPr>
        <p:spPr>
          <a:xfrm>
            <a:off x="4012239" y="3536867"/>
            <a:ext cx="8179760" cy="33211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「死者の書」や神殿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石碑などに書かれた古代エジプトの文字は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全く読めなくなっていたが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ロゼッタ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=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ストーンのギリシア文字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語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との対照が解読のきっかけになった。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0" name="吹き出し: 四角形 19">
            <a:extLst>
              <a:ext uri="{FF2B5EF4-FFF2-40B4-BE49-F238E27FC236}">
                <a16:creationId xmlns:a16="http://schemas.microsoft.com/office/drawing/2014/main" id="{9ADB5C24-B125-497D-8753-34AB67872DB2}"/>
              </a:ext>
            </a:extLst>
          </p:cNvPr>
          <p:cNvSpPr/>
          <p:nvPr/>
        </p:nvSpPr>
        <p:spPr>
          <a:xfrm>
            <a:off x="1" y="3936941"/>
            <a:ext cx="4000500" cy="2921060"/>
          </a:xfrm>
          <a:prstGeom prst="wedgeRectCallout">
            <a:avLst>
              <a:gd name="adj1" fmla="val 56268"/>
              <a:gd name="adj2" fmla="val -5770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8AAAEBE-F512-470C-BF26-5D2997C25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7897" y="4104247"/>
            <a:ext cx="5614098" cy="2685625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2C6E854-4047-41D8-80AF-ADFAE1062E9C}"/>
              </a:ext>
            </a:extLst>
          </p:cNvPr>
          <p:cNvSpPr/>
          <p:nvPr/>
        </p:nvSpPr>
        <p:spPr>
          <a:xfrm>
            <a:off x="245448" y="79244"/>
            <a:ext cx="3078323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ナポレオンの台頭</a:t>
            </a:r>
          </a:p>
        </p:txBody>
      </p:sp>
      <p:sp>
        <p:nvSpPr>
          <p:cNvPr id="19" name="角丸四角形 13">
            <a:extLst>
              <a:ext uri="{FF2B5EF4-FFF2-40B4-BE49-F238E27FC236}">
                <a16:creationId xmlns:a16="http://schemas.microsoft.com/office/drawing/2014/main" id="{9E01BE31-C481-4427-BE3F-3AA9DB82F520}"/>
              </a:ext>
            </a:extLst>
          </p:cNvPr>
          <p:cNvSpPr/>
          <p:nvPr/>
        </p:nvSpPr>
        <p:spPr>
          <a:xfrm>
            <a:off x="139769" y="108217"/>
            <a:ext cx="3314631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527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9" grpId="0"/>
      <p:bldP spid="4" grpId="0" animBg="1"/>
      <p:bldP spid="14" grpId="0" animBg="1"/>
      <p:bldP spid="15" grpId="0" animBg="1"/>
      <p:bldP spid="17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1">
            <a:extLst>
              <a:ext uri="{FF2B5EF4-FFF2-40B4-BE49-F238E27FC236}">
                <a16:creationId xmlns:a16="http://schemas.microsoft.com/office/drawing/2014/main" id="{E2014BD9-E2A8-4362-BF50-8AD1ECA40458}"/>
              </a:ext>
            </a:extLst>
          </p:cNvPr>
          <p:cNvSpPr txBox="1">
            <a:spLocks/>
          </p:cNvSpPr>
          <p:nvPr/>
        </p:nvSpPr>
        <p:spPr>
          <a:xfrm>
            <a:off x="-1" y="5336689"/>
            <a:ext cx="12211899" cy="14217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 →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1802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イギリスと　 　　　　　　　を結び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フランスに久々の平和と安定をもたらした。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5" name="タイトル 1">
            <a:extLst>
              <a:ext uri="{FF2B5EF4-FFF2-40B4-BE49-F238E27FC236}">
                <a16:creationId xmlns:a16="http://schemas.microsoft.com/office/drawing/2014/main" id="{59250EB3-7180-46FA-BCD6-A4B4814245C6}"/>
              </a:ext>
            </a:extLst>
          </p:cNvPr>
          <p:cNvSpPr txBox="1">
            <a:spLocks/>
          </p:cNvSpPr>
          <p:nvPr/>
        </p:nvSpPr>
        <p:spPr>
          <a:xfrm>
            <a:off x="33543" y="4053204"/>
            <a:ext cx="12281700" cy="18395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                      　  となって実権を握った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 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早速軍を率いてオーストリア軍を破った。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3A752DE6-7A00-485C-97F5-20E426FDCC44}"/>
              </a:ext>
            </a:extLst>
          </p:cNvPr>
          <p:cNvSpPr txBox="1">
            <a:spLocks/>
          </p:cNvSpPr>
          <p:nvPr/>
        </p:nvSpPr>
        <p:spPr>
          <a:xfrm>
            <a:off x="89868" y="520018"/>
            <a:ext cx="12141930" cy="24568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1799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フランス本国の危機に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</a:t>
            </a:r>
            <a:endParaRPr lang="en-US" altLang="ja-JP" sz="4000" dirty="0">
              <a:solidFill>
                <a:srgbClr val="66FFFF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は急遽エジプトを脱出して本国に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もどり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総裁政府を打倒して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政権を握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った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　　　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60519" y="38570"/>
            <a:ext cx="4578535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66199" y="9597"/>
            <a:ext cx="44728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ナポレオン時代のはじまり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E7CE1E72-968C-4686-8514-9ADFD14A0C5D}"/>
              </a:ext>
            </a:extLst>
          </p:cNvPr>
          <p:cNvSpPr txBox="1">
            <a:spLocks/>
          </p:cNvSpPr>
          <p:nvPr/>
        </p:nvSpPr>
        <p:spPr>
          <a:xfrm>
            <a:off x="1370044" y="2312761"/>
            <a:ext cx="7788729" cy="8802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5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ブリュメール</a:t>
            </a:r>
            <a:r>
              <a:rPr lang="en-US" altLang="ja-JP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18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日のクーデタ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6" name="タイトル 1">
            <a:extLst>
              <a:ext uri="{FF2B5EF4-FFF2-40B4-BE49-F238E27FC236}">
                <a16:creationId xmlns:a16="http://schemas.microsoft.com/office/drawing/2014/main" id="{29D322CA-FF33-4DB1-9274-61659B8DDF31}"/>
              </a:ext>
            </a:extLst>
          </p:cNvPr>
          <p:cNvSpPr txBox="1">
            <a:spLocks/>
          </p:cNvSpPr>
          <p:nvPr/>
        </p:nvSpPr>
        <p:spPr>
          <a:xfrm>
            <a:off x="-19899" y="3439225"/>
            <a:ext cx="12231798" cy="14217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 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権限に大きな差がある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3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人の統領からなる　　　　　を樹立。 　　　　 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4" name="下矢印 17">
            <a:extLst>
              <a:ext uri="{FF2B5EF4-FFF2-40B4-BE49-F238E27FC236}">
                <a16:creationId xmlns:a16="http://schemas.microsoft.com/office/drawing/2014/main" id="{606588BB-6137-4CC5-9827-2195AF7C5CE4}"/>
              </a:ext>
            </a:extLst>
          </p:cNvPr>
          <p:cNvSpPr/>
          <p:nvPr/>
        </p:nvSpPr>
        <p:spPr>
          <a:xfrm>
            <a:off x="5232094" y="99551"/>
            <a:ext cx="909985" cy="40465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8" name="下矢印 17">
            <a:extLst>
              <a:ext uri="{FF2B5EF4-FFF2-40B4-BE49-F238E27FC236}">
                <a16:creationId xmlns:a16="http://schemas.microsoft.com/office/drawing/2014/main" id="{898EA685-B532-4EE2-A46B-4D62ABF2AED5}"/>
              </a:ext>
            </a:extLst>
          </p:cNvPr>
          <p:cNvSpPr/>
          <p:nvPr/>
        </p:nvSpPr>
        <p:spPr>
          <a:xfrm>
            <a:off x="5264408" y="3039918"/>
            <a:ext cx="909985" cy="467371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805AD7A1-5F29-47B6-B676-C9222C0CC1E8}"/>
              </a:ext>
            </a:extLst>
          </p:cNvPr>
          <p:cNvSpPr txBox="1">
            <a:spLocks/>
          </p:cNvSpPr>
          <p:nvPr/>
        </p:nvSpPr>
        <p:spPr>
          <a:xfrm>
            <a:off x="1059898" y="4040484"/>
            <a:ext cx="2779776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6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統領</a:t>
            </a:r>
            <a:r>
              <a:rPr lang="ja-JP" altLang="en-US" sz="57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政府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DAF47F2-5981-4FCA-BFB8-663FD8DBB31F}"/>
              </a:ext>
            </a:extLst>
          </p:cNvPr>
          <p:cNvSpPr txBox="1">
            <a:spLocks/>
          </p:cNvSpPr>
          <p:nvPr/>
        </p:nvSpPr>
        <p:spPr>
          <a:xfrm>
            <a:off x="7674522" y="5299249"/>
            <a:ext cx="4483935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8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アミアンの和約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CBCB011F-501E-4E9F-924B-CE870C4F479F}"/>
              </a:ext>
            </a:extLst>
          </p:cNvPr>
          <p:cNvSpPr txBox="1">
            <a:spLocks/>
          </p:cNvSpPr>
          <p:nvPr/>
        </p:nvSpPr>
        <p:spPr>
          <a:xfrm>
            <a:off x="5572552" y="4071592"/>
            <a:ext cx="2779776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7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第一統領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4E058D0B-CB9F-47AA-BFFC-D6F654BD41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8340" y="9596"/>
            <a:ext cx="2829487" cy="2575341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E568B4-D714-4E93-A304-60126414A26D}"/>
              </a:ext>
            </a:extLst>
          </p:cNvPr>
          <p:cNvSpPr txBox="1"/>
          <p:nvPr/>
        </p:nvSpPr>
        <p:spPr>
          <a:xfrm>
            <a:off x="8123344" y="3096470"/>
            <a:ext cx="4191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「皇帝」ハイドン作曲</a:t>
            </a:r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出典：音楽研究所</a:t>
            </a: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806AC284-DB26-4AB2-8DC8-C1B2302F1671}"/>
              </a:ext>
            </a:extLst>
          </p:cNvPr>
          <p:cNvSpPr/>
          <p:nvPr/>
        </p:nvSpPr>
        <p:spPr>
          <a:xfrm>
            <a:off x="35168" y="0"/>
            <a:ext cx="12141930" cy="4273064"/>
          </a:xfrm>
          <a:prstGeom prst="wedgeRoundRectCallout">
            <a:avLst>
              <a:gd name="adj1" fmla="val 28675"/>
              <a:gd name="adj2" fmla="val 63247"/>
              <a:gd name="adj3" fmla="val 16667"/>
            </a:avLst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長くイギリスに滞在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したハイドンは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ナポレオンの攻撃に苦しむ祖国オーストリアに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「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God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Save the King(Queen)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」のような愛国歌がないことを憂い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,1797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  <a:r>
              <a:rPr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「皇帝」を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作曲して皇帝フランツの誕生日に贈った。その後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ナポレオン軍がウィーンに侵攻してきた時に</a:t>
            </a:r>
            <a:r>
              <a:rPr kumimoji="1" lang="en-US" altLang="ja-JP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,</a:t>
            </a:r>
            <a:r>
              <a:rPr kumimoji="1" lang="ja-JP" altLang="en-US" sz="4000" dirty="0">
                <a:solidFill>
                  <a:srgbClr val="00206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ハイドンはこの曲をピアノで弾き続けたといわれる。現在のドイツ国歌。</a:t>
            </a:r>
          </a:p>
        </p:txBody>
      </p:sp>
      <p:pic>
        <p:nvPicPr>
          <p:cNvPr id="2" name="Emperor_Strings_Quartet2">
            <a:hlinkClick r:id="" action="ppaction://media"/>
            <a:extLst>
              <a:ext uri="{FF2B5EF4-FFF2-40B4-BE49-F238E27FC236}">
                <a16:creationId xmlns:a16="http://schemas.microsoft.com/office/drawing/2014/main" id="{E1110C1E-E011-4403-9337-73FB343A50C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649200" y="2772329"/>
            <a:ext cx="352217" cy="35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6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559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2" grpId="0"/>
      <p:bldP spid="15" grpId="0"/>
      <p:bldP spid="17" grpId="0"/>
      <p:bldP spid="10" grpId="0" animBg="1"/>
      <p:bldP spid="11" grpId="0"/>
      <p:bldP spid="13" grpId="0"/>
      <p:bldP spid="16" grpId="0"/>
      <p:bldP spid="14" grpId="0" animBg="1"/>
      <p:bldP spid="18" grpId="0" animBg="1"/>
      <p:bldP spid="9" grpId="0"/>
      <p:bldP spid="12" grpId="0"/>
      <p:bldP spid="19" grpId="0"/>
      <p:bldP spid="25" grpId="0"/>
      <p:bldP spid="3" grpId="0" animBg="1"/>
      <p:bldP spid="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タイトル 1">
            <a:extLst>
              <a:ext uri="{FF2B5EF4-FFF2-40B4-BE49-F238E27FC236}">
                <a16:creationId xmlns:a16="http://schemas.microsoft.com/office/drawing/2014/main" id="{02844EFA-B39A-4A96-BDC9-DBB35199C594}"/>
              </a:ext>
            </a:extLst>
          </p:cNvPr>
          <p:cNvSpPr txBox="1">
            <a:spLocks/>
          </p:cNvSpPr>
          <p:nvPr/>
        </p:nvSpPr>
        <p:spPr>
          <a:xfrm>
            <a:off x="-97056" y="4850957"/>
            <a:ext cx="9364148" cy="200704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・自由・平等・私有財産の不可侵など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フランス革命の成果を確定する民法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典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 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を制定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(1804)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3A752DE6-7A00-485C-97F5-20E426FDCC44}"/>
              </a:ext>
            </a:extLst>
          </p:cNvPr>
          <p:cNvSpPr txBox="1">
            <a:spLocks/>
          </p:cNvSpPr>
          <p:nvPr/>
        </p:nvSpPr>
        <p:spPr>
          <a:xfrm>
            <a:off x="139769" y="594157"/>
            <a:ext cx="12141930" cy="13013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共和政下の　　　　　 となった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軍事面だけでなく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内政でも次々に成果をあげた。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69" y="108217"/>
            <a:ext cx="4578535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44728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ナポレオン時代のはじまり</a:t>
            </a:r>
          </a:p>
        </p:txBody>
      </p:sp>
      <p:sp>
        <p:nvSpPr>
          <p:cNvPr id="14" name="下矢印 17">
            <a:extLst>
              <a:ext uri="{FF2B5EF4-FFF2-40B4-BE49-F238E27FC236}">
                <a16:creationId xmlns:a16="http://schemas.microsoft.com/office/drawing/2014/main" id="{606588BB-6137-4CC5-9827-2195AF7C5CE4}"/>
              </a:ext>
            </a:extLst>
          </p:cNvPr>
          <p:cNvSpPr/>
          <p:nvPr/>
        </p:nvSpPr>
        <p:spPr>
          <a:xfrm>
            <a:off x="5263636" y="174751"/>
            <a:ext cx="909985" cy="40465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DAF47F2-5981-4FCA-BFB8-663FD8DBB31F}"/>
              </a:ext>
            </a:extLst>
          </p:cNvPr>
          <p:cNvSpPr txBox="1">
            <a:spLocks/>
          </p:cNvSpPr>
          <p:nvPr/>
        </p:nvSpPr>
        <p:spPr>
          <a:xfrm>
            <a:off x="1234693" y="6081846"/>
            <a:ext cx="4483935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9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ナポレオン法典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CBCB011F-501E-4E9F-924B-CE870C4F479F}"/>
              </a:ext>
            </a:extLst>
          </p:cNvPr>
          <p:cNvSpPr txBox="1">
            <a:spLocks/>
          </p:cNvSpPr>
          <p:nvPr/>
        </p:nvSpPr>
        <p:spPr>
          <a:xfrm>
            <a:off x="2742221" y="565450"/>
            <a:ext cx="2779776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7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第一統領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FE27B209-F22F-42BF-9C5F-1ECE74E7AC09}"/>
              </a:ext>
            </a:extLst>
          </p:cNvPr>
          <p:cNvSpPr txBox="1">
            <a:spLocks/>
          </p:cNvSpPr>
          <p:nvPr/>
        </p:nvSpPr>
        <p:spPr>
          <a:xfrm>
            <a:off x="-97056" y="1871451"/>
            <a:ext cx="12141930" cy="7099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・中央銀行となるフランス銀行を設立し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財政安定化。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タイトル 1">
            <a:extLst>
              <a:ext uri="{FF2B5EF4-FFF2-40B4-BE49-F238E27FC236}">
                <a16:creationId xmlns:a16="http://schemas.microsoft.com/office/drawing/2014/main" id="{320D81DF-222C-4468-9BE3-5FBD1F2C5D90}"/>
              </a:ext>
            </a:extLst>
          </p:cNvPr>
          <p:cNvSpPr txBox="1">
            <a:spLocks/>
          </p:cNvSpPr>
          <p:nvPr/>
        </p:nvSpPr>
        <p:spPr>
          <a:xfrm>
            <a:off x="3285582" y="3697276"/>
            <a:ext cx="9217080" cy="7761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信仰心の厚い農民や老人の支持を獲得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22" name="タイトル 1">
            <a:extLst>
              <a:ext uri="{FF2B5EF4-FFF2-40B4-BE49-F238E27FC236}">
                <a16:creationId xmlns:a16="http://schemas.microsoft.com/office/drawing/2014/main" id="{5D680D1E-5F95-4FCD-88F7-FAEB61A0625C}"/>
              </a:ext>
            </a:extLst>
          </p:cNvPr>
          <p:cNvSpPr txBox="1">
            <a:spLocks/>
          </p:cNvSpPr>
          <p:nvPr/>
        </p:nvSpPr>
        <p:spPr>
          <a:xfrm>
            <a:off x="-97055" y="4278600"/>
            <a:ext cx="12199588" cy="6997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・教会が担ってきた教育に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公教育制度を導入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(1802)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DDFFF31-108E-4A64-83CC-28276C4E7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799" y="4978305"/>
            <a:ext cx="3018255" cy="1879695"/>
          </a:xfrm>
          <a:prstGeom prst="rect">
            <a:avLst/>
          </a:prstGeom>
        </p:spPr>
      </p:pic>
      <p:sp>
        <p:nvSpPr>
          <p:cNvPr id="23" name="タイトル 1">
            <a:extLst>
              <a:ext uri="{FF2B5EF4-FFF2-40B4-BE49-F238E27FC236}">
                <a16:creationId xmlns:a16="http://schemas.microsoft.com/office/drawing/2014/main" id="{7C192E3F-7DC5-4FAA-9C89-75D732AA95A9}"/>
              </a:ext>
            </a:extLst>
          </p:cNvPr>
          <p:cNvSpPr txBox="1">
            <a:spLocks/>
          </p:cNvSpPr>
          <p:nvPr/>
        </p:nvSpPr>
        <p:spPr>
          <a:xfrm>
            <a:off x="-97055" y="2472374"/>
            <a:ext cx="12378754" cy="13013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・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ロベスピエール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独裁時代に没収した教会財産の返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還をめぐって対立していたローマ教皇と和解</a:t>
            </a:r>
            <a:r>
              <a:rPr lang="en-US" altLang="ja-JP" sz="32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(1801)</a:t>
            </a:r>
            <a:r>
              <a:rPr lang="ja-JP" altLang="en-US" sz="4000" dirty="0" err="1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3" name="矢印: 折線 2">
            <a:extLst>
              <a:ext uri="{FF2B5EF4-FFF2-40B4-BE49-F238E27FC236}">
                <a16:creationId xmlns:a16="http://schemas.microsoft.com/office/drawing/2014/main" id="{2ECB6AAA-B5BA-4C01-9CE4-E64497AB8E9B}"/>
              </a:ext>
            </a:extLst>
          </p:cNvPr>
          <p:cNvSpPr/>
          <p:nvPr/>
        </p:nvSpPr>
        <p:spPr>
          <a:xfrm flipV="1">
            <a:off x="2429036" y="3611150"/>
            <a:ext cx="856546" cy="617946"/>
          </a:xfrm>
          <a:prstGeom prst="ben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4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7" grpId="0"/>
      <p:bldP spid="14" grpId="0" animBg="1"/>
      <p:bldP spid="12" grpId="0"/>
      <p:bldP spid="19" grpId="0"/>
      <p:bldP spid="20" grpId="0"/>
      <p:bldP spid="21" grpId="0"/>
      <p:bldP spid="22" grpId="0"/>
      <p:bldP spid="23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">
            <a:extLst>
              <a:ext uri="{FF2B5EF4-FFF2-40B4-BE49-F238E27FC236}">
                <a16:creationId xmlns:a16="http://schemas.microsoft.com/office/drawing/2014/main" id="{3A752DE6-7A00-485C-97F5-20E426FDCC44}"/>
              </a:ext>
            </a:extLst>
          </p:cNvPr>
          <p:cNvSpPr txBox="1">
            <a:spLocks/>
          </p:cNvSpPr>
          <p:nvPr/>
        </p:nvSpPr>
        <p:spPr>
          <a:xfrm>
            <a:off x="139769" y="0"/>
            <a:ext cx="12141930" cy="19950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　　　　　　　　　　　　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1804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国民投票を行い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圧倒的な支持を受けて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皇帝　　　　　　　　 として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教皇を招いて戴冠式を行った。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69" y="108217"/>
            <a:ext cx="4578535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447285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ナポレオン時代のはじまり</a:t>
            </a: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BDAF47F2-5981-4FCA-BFB8-663FD8DBB31F}"/>
              </a:ext>
            </a:extLst>
          </p:cNvPr>
          <p:cNvSpPr txBox="1">
            <a:spLocks/>
          </p:cNvSpPr>
          <p:nvPr/>
        </p:nvSpPr>
        <p:spPr>
          <a:xfrm>
            <a:off x="6518363" y="609469"/>
            <a:ext cx="4483935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10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ナポレオン</a:t>
            </a:r>
            <a:r>
              <a:rPr lang="en-US" altLang="ja-JP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1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世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sp>
        <p:nvSpPr>
          <p:cNvPr id="19" name="タイトル 1">
            <a:extLst>
              <a:ext uri="{FF2B5EF4-FFF2-40B4-BE49-F238E27FC236}">
                <a16:creationId xmlns:a16="http://schemas.microsoft.com/office/drawing/2014/main" id="{CBCB011F-501E-4E9F-924B-CE870C4F479F}"/>
              </a:ext>
            </a:extLst>
          </p:cNvPr>
          <p:cNvSpPr txBox="1">
            <a:spLocks/>
          </p:cNvSpPr>
          <p:nvPr/>
        </p:nvSpPr>
        <p:spPr>
          <a:xfrm>
            <a:off x="8751736" y="1302281"/>
            <a:ext cx="2906864" cy="776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3900" i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11 </a:t>
            </a:r>
            <a:r>
              <a:rPr lang="ja-JP" altLang="en-US" sz="5700" dirty="0">
                <a:solidFill>
                  <a:srgbClr val="FFFF00"/>
                </a:solidFill>
                <a:latin typeface="ＭＳ 明朝" pitchFamily="17" charset="-128"/>
                <a:ea typeface="ＭＳ 明朝" pitchFamily="17" charset="-128"/>
                <a:cs typeface="+mj-cs"/>
              </a:rPr>
              <a:t>第一帝政</a:t>
            </a:r>
            <a:endParaRPr lang="ja-JP" altLang="en-US" sz="52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  <a:cs typeface="+mj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79F299E-7275-4498-9260-5C4648C0C6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92" y="2237408"/>
            <a:ext cx="11457215" cy="5057236"/>
          </a:xfrm>
          <a:prstGeom prst="rect">
            <a:avLst/>
          </a:prstGeom>
        </p:spPr>
      </p:pic>
      <p:sp>
        <p:nvSpPr>
          <p:cNvPr id="4" name="矢印: 右 3">
            <a:extLst>
              <a:ext uri="{FF2B5EF4-FFF2-40B4-BE49-F238E27FC236}">
                <a16:creationId xmlns:a16="http://schemas.microsoft.com/office/drawing/2014/main" id="{CBEB9C46-33FC-4A9A-B85B-DBA58865187A}"/>
              </a:ext>
            </a:extLst>
          </p:cNvPr>
          <p:cNvSpPr/>
          <p:nvPr/>
        </p:nvSpPr>
        <p:spPr>
          <a:xfrm>
            <a:off x="7951636" y="1385623"/>
            <a:ext cx="800100" cy="48463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D04E7AC-6179-4E48-B25E-C0B89F7A2FBE}"/>
              </a:ext>
            </a:extLst>
          </p:cNvPr>
          <p:cNvSpPr txBox="1"/>
          <p:nvPr/>
        </p:nvSpPr>
        <p:spPr>
          <a:xfrm>
            <a:off x="367391" y="1848369"/>
            <a:ext cx="7074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「英雄」ベートーヴェン作曲</a:t>
            </a:r>
            <a:r>
              <a:rPr kumimoji="1" lang="en-US" altLang="ja-JP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  <a:r>
              <a:rPr kumimoji="1" lang="ja-JP" alt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出典：クラシック名曲サウンドライブラリー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3FDACC-0FD6-4307-8398-723E78516040}"/>
              </a:ext>
            </a:extLst>
          </p:cNvPr>
          <p:cNvSpPr txBox="1"/>
          <p:nvPr/>
        </p:nvSpPr>
        <p:spPr>
          <a:xfrm>
            <a:off x="6096000" y="2235229"/>
            <a:ext cx="572860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「ナポレオンの戴冠」ダヴィド画</a:t>
            </a:r>
          </a:p>
        </p:txBody>
      </p:sp>
      <p:pic>
        <p:nvPicPr>
          <p:cNvPr id="2" name="Beethoven-Symphony-No3-1st-2017_t2">
            <a:hlinkClick r:id="" action="ppaction://media"/>
            <a:extLst>
              <a:ext uri="{FF2B5EF4-FFF2-40B4-BE49-F238E27FC236}">
                <a16:creationId xmlns:a16="http://schemas.microsoft.com/office/drawing/2014/main" id="{64784AAF-EB7A-464D-9E40-461185EE8B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1697" y="1901827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6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7" grpId="0"/>
      <p:bldP spid="12" grpId="0"/>
      <p:bldP spid="19" grpId="0"/>
      <p:bldP spid="4" grpId="0" animBg="1"/>
      <p:bldP spid="13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>
            <a:extLst>
              <a:ext uri="{FF2B5EF4-FFF2-40B4-BE49-F238E27FC236}">
                <a16:creationId xmlns:a16="http://schemas.microsoft.com/office/drawing/2014/main" id="{0C2F386D-7B63-48EE-86C8-A95CD3CB12E0}"/>
              </a:ext>
            </a:extLst>
          </p:cNvPr>
          <p:cNvSpPr txBox="1">
            <a:spLocks/>
          </p:cNvSpPr>
          <p:nvPr/>
        </p:nvSpPr>
        <p:spPr>
          <a:xfrm>
            <a:off x="5649686" y="3601222"/>
            <a:ext cx="6561614" cy="3148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en-US" altLang="ja-JP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1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世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スペインと同盟して連合艦隊を組み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ネルソン提督のイギリス艦隊とトラファルガーの海戦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(1805)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で戦ったが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敗れた。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0" name="角丸四角形 13">
            <a:extLst>
              <a:ext uri="{FF2B5EF4-FFF2-40B4-BE49-F238E27FC236}">
                <a16:creationId xmlns:a16="http://schemas.microsoft.com/office/drawing/2014/main" id="{A9AE01C9-DD05-4E08-9BF9-A9306B88B68A}"/>
              </a:ext>
            </a:extLst>
          </p:cNvPr>
          <p:cNvSpPr/>
          <p:nvPr/>
        </p:nvSpPr>
        <p:spPr>
          <a:xfrm>
            <a:off x="139770" y="108217"/>
            <a:ext cx="3961968" cy="494247"/>
          </a:xfrm>
          <a:prstGeom prst="round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D425125-2C34-4877-8001-682348EE74A6}"/>
              </a:ext>
            </a:extLst>
          </p:cNvPr>
          <p:cNvSpPr/>
          <p:nvPr/>
        </p:nvSpPr>
        <p:spPr>
          <a:xfrm>
            <a:off x="245448" y="79244"/>
            <a:ext cx="3751786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ナポレオン帝国の形成</a:t>
            </a:r>
          </a:p>
        </p:txBody>
      </p:sp>
      <p:sp>
        <p:nvSpPr>
          <p:cNvPr id="9" name="下矢印 17">
            <a:extLst>
              <a:ext uri="{FF2B5EF4-FFF2-40B4-BE49-F238E27FC236}">
                <a16:creationId xmlns:a16="http://schemas.microsoft.com/office/drawing/2014/main" id="{C8AEBFE7-D70C-410A-AD02-2A611132C919}"/>
              </a:ext>
            </a:extLst>
          </p:cNvPr>
          <p:cNvSpPr/>
          <p:nvPr/>
        </p:nvSpPr>
        <p:spPr>
          <a:xfrm>
            <a:off x="4482072" y="108216"/>
            <a:ext cx="909985" cy="118885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C8845C79-59D0-417D-985E-D84C804603A8}"/>
              </a:ext>
            </a:extLst>
          </p:cNvPr>
          <p:cNvSpPr txBox="1">
            <a:spLocks/>
          </p:cNvSpPr>
          <p:nvPr/>
        </p:nvSpPr>
        <p:spPr>
          <a:xfrm>
            <a:off x="50070" y="1297069"/>
            <a:ext cx="12141930" cy="19950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一時下野していたイギリスの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ピット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が首相に再任され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,1805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オーストリアとロシアを誘って第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3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回対仏大同盟を結成して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en-US" altLang="ja-JP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1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世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に対抗した。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9C26C336-C8A5-401C-AF04-355AC8CC42AE}"/>
              </a:ext>
            </a:extLst>
          </p:cNvPr>
          <p:cNvSpPr txBox="1">
            <a:spLocks/>
          </p:cNvSpPr>
          <p:nvPr/>
        </p:nvSpPr>
        <p:spPr>
          <a:xfrm>
            <a:off x="5494676" y="2323"/>
            <a:ext cx="6557554" cy="14006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  <a:defRPr/>
            </a:pP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ナポレオン</a:t>
            </a:r>
            <a:r>
              <a:rPr lang="en-US" altLang="ja-JP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1</a:t>
            </a:r>
            <a:r>
              <a:rPr lang="ja-JP" altLang="en-US" sz="4000" dirty="0">
                <a:solidFill>
                  <a:srgbClr val="66FFFF"/>
                </a:solidFill>
                <a:latin typeface="ＭＳ 明朝" pitchFamily="17" charset="-128"/>
                <a:ea typeface="ＭＳ 明朝" pitchFamily="17" charset="-128"/>
              </a:rPr>
              <a:t>世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は</a:t>
            </a:r>
            <a:r>
              <a:rPr lang="en-US" altLang="ja-JP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,</a:t>
            </a:r>
            <a:r>
              <a:rPr lang="ja-JP" altLang="en-US" sz="4000" dirty="0">
                <a:solidFill>
                  <a:schemeClr val="bg1"/>
                </a:solidFill>
                <a:latin typeface="ＭＳ 明朝" pitchFamily="17" charset="-128"/>
                <a:ea typeface="ＭＳ 明朝" pitchFamily="17" charset="-128"/>
              </a:rPr>
              <a:t>帝国領土の拡大を目指して戦争開始</a:t>
            </a:r>
            <a:endParaRPr lang="en-US" altLang="ja-JP" sz="4000" dirty="0">
              <a:solidFill>
                <a:schemeClr val="bg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1540B01A-C654-4818-A325-38EC04AB5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9261"/>
            <a:ext cx="5392057" cy="3882282"/>
          </a:xfrm>
          <a:prstGeom prst="rect">
            <a:avLst/>
          </a:prstGeom>
        </p:spPr>
      </p:pic>
      <p:sp>
        <p:nvSpPr>
          <p:cNvPr id="18" name="下矢印 17">
            <a:extLst>
              <a:ext uri="{FF2B5EF4-FFF2-40B4-BE49-F238E27FC236}">
                <a16:creationId xmlns:a16="http://schemas.microsoft.com/office/drawing/2014/main" id="{DFCDB02B-8D58-4BE4-95C1-9C00B55D11FE}"/>
              </a:ext>
            </a:extLst>
          </p:cNvPr>
          <p:cNvSpPr/>
          <p:nvPr/>
        </p:nvSpPr>
        <p:spPr>
          <a:xfrm>
            <a:off x="7375464" y="3209261"/>
            <a:ext cx="909985" cy="36737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734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" grpId="0" animBg="1"/>
      <p:bldP spid="11" grpId="0"/>
      <p:bldP spid="9" grpId="0" animBg="1"/>
      <p:bldP spid="13" grpId="0"/>
      <p:bldP spid="14" grpId="0"/>
      <p:bldP spid="1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4132</TotalTime>
  <Words>966</Words>
  <Application>Microsoft Office PowerPoint</Application>
  <PresentationFormat>ワイド画面</PresentationFormat>
  <Paragraphs>151</Paragraphs>
  <Slides>14</Slides>
  <Notes>5</Notes>
  <HiddenSlides>0</HiddenSlides>
  <MMClips>4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第4章2節 国民国家建設に向かう欧米諸国</dc:title>
  <dc:creator>田島力</dc:creator>
  <cp:lastModifiedBy>田島 力</cp:lastModifiedBy>
  <cp:revision>979</cp:revision>
  <dcterms:created xsi:type="dcterms:W3CDTF">2017-06-07T23:23:34Z</dcterms:created>
  <dcterms:modified xsi:type="dcterms:W3CDTF">2018-10-20T07:26:45Z</dcterms:modified>
</cp:coreProperties>
</file>